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5" r:id="rId3"/>
    <p:sldMasterId id="2147483707" r:id="rId4"/>
    <p:sldMasterId id="2147483719" r:id="rId5"/>
    <p:sldMasterId id="2147483731" r:id="rId6"/>
    <p:sldMasterId id="2147483743" r:id="rId7"/>
  </p:sldMasterIdLst>
  <p:sldIdLst>
    <p:sldId id="270" r:id="rId8"/>
    <p:sldId id="259" r:id="rId9"/>
    <p:sldId id="265" r:id="rId10"/>
    <p:sldId id="262" r:id="rId11"/>
    <p:sldId id="260" r:id="rId12"/>
    <p:sldId id="269" r:id="rId13"/>
    <p:sldId id="261" r:id="rId14"/>
    <p:sldId id="264" r:id="rId15"/>
    <p:sldId id="267" r:id="rId16"/>
    <p:sldId id="263" r:id="rId17"/>
    <p:sldId id="266" r:id="rId18"/>
    <p:sldId id="268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>
        <p:scale>
          <a:sx n="81" d="100"/>
          <a:sy n="81" d="100"/>
        </p:scale>
        <p:origin x="-3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74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25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008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66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9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9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867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09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84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9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5476" y="-1233298"/>
            <a:ext cx="7073049" cy="9348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884"/>
            <a:ext cx="4708478" cy="1665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6443" y="4624146"/>
            <a:ext cx="3615804" cy="2233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8066" y="4338185"/>
            <a:ext cx="1755934" cy="2519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4" y="6457366"/>
            <a:ext cx="952553" cy="3238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C4B5-C5D1-433B-81D8-308EFE08AEA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B659-01D9-4D7E-B3EC-3A91728EA4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7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estofcoloring.com/wp-content/uploads/2016/01/coloring-book-cat.jpg" TargetMode="External"/><Relationship Id="rId13" Type="http://schemas.openxmlformats.org/officeDocument/2006/relationships/slide" Target="slide2.xml"/><Relationship Id="rId3" Type="http://schemas.openxmlformats.org/officeDocument/2006/relationships/hyperlink" Target="http://gdebaby.ru/images/rask/loshad-domashniaia.gif" TargetMode="External"/><Relationship Id="rId7" Type="http://schemas.openxmlformats.org/officeDocument/2006/relationships/hyperlink" Target="http://kidsclever.ru/sites/default/files/raskraska_oslik.jpg" TargetMode="External"/><Relationship Id="rId12" Type="http://schemas.openxmlformats.org/officeDocument/2006/relationships/hyperlink" Target="http://nsportal.ru/shkola/raznoe/library/2016/06/10/shablon-dlya-prezentatsiy-domashnie-zhivotnye" TargetMode="External"/><Relationship Id="rId2" Type="http://schemas.openxmlformats.org/officeDocument/2006/relationships/hyperlink" Target="http://www.dvaporosenka.ru/images/zhivotnie-ptici-ribi-raskraski/ovci-kozi/ovci-kozi1.gi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img.clipartfest.com/bf40d9c6347ff79b2b1b2acc08d748c7_chicken-and-rooster-clipart-chicken-black-and-white-clipart_396-593.png" TargetMode="External"/><Relationship Id="rId11" Type="http://schemas.openxmlformats.org/officeDocument/2006/relationships/hyperlink" Target="http://raskrasku.com/uploads/posts/2016-01/1453137410_porodistyy-pes_1_raskrasku.com.jpg" TargetMode="External"/><Relationship Id="rId5" Type="http://schemas.openxmlformats.org/officeDocument/2006/relationships/hyperlink" Target="http://www.playing-field.ru/img/2015/052122/4120369" TargetMode="External"/><Relationship Id="rId10" Type="http://schemas.openxmlformats.org/officeDocument/2006/relationships/hyperlink" Target="http://gdebaby.ru/images/rask/korova-piatnistaia.jpeg" TargetMode="External"/><Relationship Id="rId4" Type="http://schemas.openxmlformats.org/officeDocument/2006/relationships/hyperlink" Target="http://bog-lybov.com/wp-content/uploads/2013/08/a6_4.gif" TargetMode="External"/><Relationship Id="rId9" Type="http://schemas.openxmlformats.org/officeDocument/2006/relationships/hyperlink" Target="http://www.supercoloring.com/sites/default/files/styles/coloring_medium/public/cif/2009/01/goose-with-ribbon-coloring-page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904875" y="1153087"/>
            <a:ext cx="7387209" cy="2899172"/>
          </a:xfrm>
          <a:prstGeom prst="rect">
            <a:avLst/>
          </a:prstGeom>
          <a:effectLst>
            <a:glow rad="101600">
              <a:srgbClr val="4F81BD">
                <a:satMod val="175000"/>
                <a:alpha val="40000"/>
              </a:srgbClr>
            </a:glow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_CooperBlack" panose="0208090404030B020404" pitchFamily="18" charset="-52"/>
                <a:ea typeface="+mn-ea"/>
                <a:cs typeface="+mn-cs"/>
              </a:rPr>
              <a:t>Die </a:t>
            </a:r>
            <a:r>
              <a:rPr lang="de-DE" sz="5400" dirty="0">
                <a:solidFill>
                  <a:srgbClr val="C0504D">
                    <a:lumMod val="50000"/>
                  </a:srgbClr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a_CooperBlack" panose="0208090404030B020404" pitchFamily="18" charset="-52"/>
              </a:rPr>
              <a:t>H</a:t>
            </a:r>
            <a:r>
              <a:rPr kumimoji="0" lang="de-DE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_CooperBlack" panose="0208090404030B020404" pitchFamily="18" charset="-52"/>
                <a:ea typeface="+mn-ea"/>
                <a:cs typeface="+mn-cs"/>
              </a:rPr>
              <a:t>austiere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a_CooperBlack" panose="0208090404030B020404" pitchFamily="18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ДИДАКТИЧЕСКАЯ ИГРА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latin typeface="Bookman Old Style" panose="02050604050505020204" pitchFamily="18" charset="0"/>
              </a:rPr>
              <a:t>Немецкий язык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Bookman Old Style" panose="02050604050505020204" pitchFamily="18" charset="0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класс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24186" y="4488711"/>
            <a:ext cx="6149033" cy="163812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Автор: </a:t>
            </a:r>
            <a:r>
              <a:rPr kumimoji="0" lang="ru-RU" sz="18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Кречко Татьяна Анатольевны,</a:t>
            </a:r>
            <a:endParaRPr kumimoji="0" lang="ru-RU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учитель начальных классов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государственного учреждения образования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«</a:t>
            </a:r>
            <a:r>
              <a:rPr lang="ru-RU" sz="1800" b="1" dirty="0" smtClean="0">
                <a:ln/>
                <a:solidFill>
                  <a:srgbClr val="FF0000"/>
                </a:solidFill>
                <a:latin typeface="Bookman Old Style" panose="02050604050505020204" pitchFamily="18" charset="0"/>
              </a:rPr>
              <a:t>Ольховская средняя школа</a:t>
            </a:r>
            <a:r>
              <a:rPr kumimoji="0" lang="ru-RU" sz="18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»</a:t>
            </a:r>
            <a:endParaRPr kumimoji="0" lang="ru-RU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2017 </a:t>
            </a:r>
            <a:r>
              <a:rPr kumimoji="0" lang="ru-RU" sz="1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год</a:t>
            </a:r>
            <a:endParaRPr kumimoji="0" lang="be-BY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screen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804" y="5915820"/>
            <a:ext cx="825234" cy="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as Schaf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Ziege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as Pferd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98218" y="717899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овечка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 descr="C:\Users\Admin\Desktop\a6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8078" y="1851806"/>
            <a:ext cx="4006124" cy="36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2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5 -0.18542 L -0.32865 -0.18519 C -0.32153 -0.18519 -0.31389 -0.18519 -0.30677 -0.18403 C -0.30365 -0.18357 -0.30087 -0.18125 -0.29774 -0.18056 C -0.28958 -0.17801 -0.27153 -0.17732 -0.2658 -0.17685 C -0.22413 -0.16505 -0.26823 -0.17616 -0.17066 -0.1713 C -0.16285 -0.17107 -0.15504 -0.16875 -0.14757 -0.16783 C -0.14254 -0.1669 -0.13715 -0.16644 -0.13212 -0.16574 C -0.1309 -0.16528 -0.12969 -0.16435 -0.1283 -0.16389 C -0.11806 -0.16296 -0.09028 -0.17246 -0.0974 -0.16227 C -0.10538 -0.15116 -0.11979 -0.16111 -0.1309 -0.16042 C -0.13472 -0.1588 -0.13837 -0.15579 -0.14254 -0.15533 C -0.15243 -0.15347 -0.16285 -0.15463 -0.17327 -0.15324 C -0.17917 -0.15255 -0.18316 -0.15023 -0.18854 -0.14769 C -0.18021 -0.14375 -0.18872 -0.14746 -0.17327 -0.14421 C -0.16858 -0.14329 -0.16389 -0.14074 -0.15903 -0.14051 C -0.12483 -0.13889 -0.09045 -0.13912 -0.05643 -0.13866 C 0.04114 -0.12639 -0.04896 -0.13843 -0.29132 -0.13333 C -0.29358 -0.13333 -0.29566 -0.13218 -0.29774 -0.13171 C -0.29393 -0.13102 -0.29011 -0.13079 -0.28611 -0.12986 C -0.27986 -0.12824 -0.27361 -0.12546 -0.26702 -0.12431 C -0.25833 -0.12292 -0.24983 -0.12315 -0.24132 -0.12246 C -0.15695 -0.10486 -0.27049 -0.12685 -0.06129 -0.11505 C -0.05851 -0.11505 -0.05643 -0.11065 -0.05382 -0.1081 C -0.05156 -0.10602 -0.04497 -0.09977 -0.04358 -0.09908 L -0.03195 -0.09352 C -0.03455 -0.09283 -0.03715 -0.09259 -0.03958 -0.09167 C -0.04323 -0.09028 -0.04636 -0.08658 -0.04983 -0.08658 C -0.11458 -0.08403 -0.17917 -0.08542 -0.24393 -0.08449 C -0.25174 -0.08241 -0.2599 -0.08033 -0.26823 -0.07917 C -0.31632 -0.07315 -0.28698 -0.07801 -0.31181 -0.07384 C -0.31372 -0.07269 -0.31858 -0.07107 -0.31702 -0.07014 C -0.31268 -0.06736 -0.30781 -0.06898 -0.30278 -0.06829 C -0.29861 -0.06736 -0.29427 -0.06574 -0.29011 -0.06482 L -0.26042 -0.05764 C -0.23594 -0.04144 -0.25538 -0.05208 -0.21945 -0.04306 C -0.21389 -0.04144 -0.20833 -0.03866 -0.20261 -0.03773 C -0.19219 -0.03565 -0.18143 -0.03472 -0.17066 -0.03403 C -0.13125 -0.03171 -0.09202 -0.03056 -0.05261 -0.02847 C -0.04861 -0.02801 -0.04462 -0.02778 -0.04097 -0.02685 C -0.0382 -0.02593 -0.03577 -0.02431 -0.03316 -0.02292 C -0.03143 -0.02246 -0.02986 -0.02199 -0.0283 -0.0213 C -0.02882 -0.01945 -0.02917 -0.01667 -0.03073 -0.01597 C -0.03524 -0.01389 -0.04011 -0.01505 -0.04462 -0.01412 C -0.04913 -0.01366 -0.0533 -0.0125 -0.05764 -0.0125 L -0.25538 -0.01042 C -0.25417 -0.00949 -0.25295 -0.00787 -0.25156 -0.00695 C -0.24306 -0.00093 -0.22587 0.0037 -0.22066 0.00579 C -0.18802 0.01852 -0.20851 0.01157 -0.18368 0.01829 C -0.17483 0.02083 -0.16632 0.02384 -0.15781 0.02569 C -0.15018 0.02731 -0.13472 0.0294 -0.13472 0.02963 C -0.16823 0.03958 -0.1191 0.02523 -0.16285 0.03472 C -0.16858 0.03588 -0.17396 0.03889 -0.17969 0.04004 C -0.19722 0.04352 -0.21597 0.04421 -0.23351 0.0456 L -0.27604 0.04907 L -0.26702 0.05092 C -0.25625 0.05278 -0.2342 0.05555 -0.22726 0.05625 C -0.20243 0.05856 -0.16893 0.05879 -0.14618 0.05995 L -0.02952 0.06551 C -0.02518 0.06736 -0.01372 0.07176 -0.03715 0.07268 C -0.0974 0.07546 -0.15781 0.07523 -0.21823 0.07639 C -0.22622 0.07731 -0.23438 0.07847 -0.24236 0.07963 C -0.28889 0.08912 -0.23559 0.08148 -0.28611 0.09074 C -0.29184 0.09167 -0.2974 0.0919 -0.30278 0.09236 C -0.30486 0.09421 -0.30868 0.09444 -0.3092 0.09792 C -0.30972 0.10046 -0.3059 0.0993 -0.30417 0.09977 C -0.29983 0.10139 -0.29549 0.10301 -0.29132 0.10509 C -0.26771 0.1162 -0.32153 0.09653 -0.26198 0.11597 C -0.25643 0.11782 -0.25174 0.1206 -0.24636 0.12153 C -0.23663 0.12361 -0.22656 0.12361 -0.21667 0.125 C -0.21129 0.12592 -0.2059 0.12801 -0.20035 0.12847 C -0.18299 0.12986 -0.16597 0.12986 -0.14879 0.13032 L -0.06129 0.13403 C -0.0599 0.13449 -0.05643 0.13333 -0.05643 0.13588 C -0.05643 0.13842 -0.0599 0.13889 -0.06129 0.13958 C -0.06406 0.14051 -0.06667 0.14074 -0.06927 0.1412 C -0.08524 0.15231 -0.07604 0.14768 -0.10643 0.15023 C -0.11719 0.15116 -0.12778 0.15185 -0.13854 0.15208 L -0.34879 0.15393 C -0.33577 0.16018 -0.36406 0.14745 -0.33247 0.15764 C -0.3217 0.16111 -0.31129 0.1669 -0.30018 0.17037 C -0.27899 0.17662 -0.2783 0.17454 -0.26042 0.17731 C -0.25104 0.17893 -0.24184 0.18217 -0.23229 0.18287 C -0.19566 0.18518 -0.15868 0.18518 -0.12188 0.18634 C -0.12413 0.18773 -0.12622 0.18912 -0.1283 0.19004 C -0.14063 0.19537 -0.15018 0.19606 -0.16406 0.19745 C -0.17604 0.19838 -0.18837 0.19884 -0.20035 0.19907 L -0.27205 0.20092 C -0.24202 0.20185 -0.16129 0.20139 -0.11927 0.20995 C -0.11024 0.21157 -0.10139 0.21667 -0.09236 0.21898 C -0.06042 0.22754 -0.0599 0.22685 -0.03577 0.22963 C -0.03351 0.23102 -0.0283 0.23079 -0.02952 0.23356 C -0.0342 0.24352 -0.05816 0.24236 -0.06129 0.24236 L -0.26823 0.24629 L -0.25799 0.24768 C -0.24636 0.25 -0.2349 0.25324 -0.22327 0.25509 C -0.21563 0.25625 -0.20781 0.25648 -0.20035 0.25694 L -0.10243 0.26042 C -0.10087 0.2618 -0.09844 0.2618 -0.0974 0.26435 C -0.09531 0.26991 -0.10208 0.27523 -0.10399 0.27685 C -0.10486 0.27778 -0.10643 0.27801 -0.10781 0.27847 C -0.1125 0.28032 -0.12153 0.28194 -0.1257 0.28217 L -0.31059 0.28403 C -0.28316 0.29606 -0.29393 0.29329 -0.26042 0.29838 C -0.13316 0.31852 -0.18299 0.31204 -0.04236 0.31829 C -0.04358 0.31898 -0.04462 0.31967 -0.04618 0.32014 C -0.0658 0.32662 -0.07083 0.32754 -0.0934 0.32917 L -0.2349 0.33634 C -0.2092 0.34467 -0.20556 0.34467 -0.22448 0.3419 C -0.22917 0.33958 -0.22726 0.34097 -0.2309 0.33842 L -0.2309 0.33866 L -0.23229 0.33842 L -0.23229 0.33866 L -0.22726 0.33634 " pathEditMode="relative" rAng="0" ptsTypes="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imgonline-com-ua-transparent-backgrGESxFcLRJfcGt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r="12624" b="4204"/>
          <a:stretch/>
        </p:blipFill>
        <p:spPr bwMode="auto">
          <a:xfrm>
            <a:off x="4803494" y="1874266"/>
            <a:ext cx="3979451" cy="33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9358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Ziege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4005913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Kuh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4053538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as Pferd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62765" y="717899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лошадь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05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2083 -0.18218 L -0.12083 -0.18195 C -0.11476 -0.18125 -0.10886 -0.18009 -0.10261 -0.1794 C -0.08837 -0.17685 -0.07413 -0.17755 -0.05972 -0.175 C -0.03038 -0.17014 -0.04393 -0.17107 -0.02917 -0.16296 C -0.01806 -0.15718 -0.02222 -0.16042 -0.00868 -0.15486 C 0.00173 -0.15116 -0.0033 -0.15208 0.00555 -0.14699 C 0.00833 -0.14583 0.01094 -0.14375 0.01371 -0.14306 C 0.01701 -0.14167 0.02066 -0.14051 0.02396 -0.13889 C 0.03507 -0.13403 0.03055 -0.13472 0.04427 -0.13079 C 0.05642 -0.12801 0.06892 -0.1257 0.0809 -0.12315 C 0.05642 -0.11991 0.05347 -0.12107 0.0342 -0.11482 C 0.02656 -0.11227 0.01927 -0.10695 0.01163 -0.10671 C -0.06042 -0.10347 -0.13247 -0.1044 -0.20469 -0.10324 L 0.05451 -0.09861 C 0.05694 -0.09861 0.05087 -0.09259 0.04844 -0.09051 C 0.04427 -0.08843 0.04028 -0.08704 0.03611 -0.08681 C -0.01493 -0.0838 -0.06597 -0.0838 -0.11684 -0.08264 L -0.29844 -0.07847 C -0.30399 -0.07732 -0.31094 -0.08218 -0.31458 -0.07431 C -0.31754 -0.06898 -0.30677 -0.07292 -0.30261 -0.0706 C -0.29844 -0.06875 -0.29462 -0.06458 -0.29028 -0.06273 C -0.27952 -0.05718 -0.28004 -0.06134 -0.27205 -0.05486 C -0.26893 -0.05208 -0.26667 -0.04746 -0.26354 -0.0463 C -0.25851 -0.04329 -0.25295 -0.04421 -0.2474 -0.04236 C -0.24393 -0.04144 -0.24063 -0.03982 -0.23715 -0.03843 C -0.23472 -0.03588 -0.23195 -0.03218 -0.22917 -0.03056 C -0.21979 -0.02315 -0.21615 -0.02153 -0.2066 -0.01783 C -0.20243 -0.01667 -0.19844 -0.01505 -0.19462 -0.01435 C -0.1882 -0.01273 -0.18212 -0.00996 -0.17587 -0.00996 L 0.07066 -0.00579 C 0.02743 -0.00463 -0.01632 -0.00718 -0.05972 -0.00185 C -0.06528 -0.00116 -0.04879 0.0037 -0.0434 0.00579 C -0.03455 0.00949 -0.01684 0.01273 -0.00868 0.01435 C -0.0059 0.01551 -0.00313 0.01643 -0.00052 0.01805 C 0.00364 0.02106 0.00729 0.02361 0.01163 0.02616 C 0.03871 0.04074 0.00937 0.02199 0.02795 0.03426 C 0.03281 0.0625 0.03333 0.05347 0.00139 0.0544 C -0.09427 0.05741 -0.19045 0.05671 -0.28629 0.05833 C -0.26979 0.06065 -0.25087 0.04907 -0.23715 0.06643 C -0.23524 0.06921 -0.23333 0.07245 -0.23125 0.0743 C -0.22847 0.07662 -0.2257 0.07801 -0.22292 0.07824 C -0.21198 0.08079 -0.20122 0.08125 -0.19045 0.08287 C -0.16077 0.09305 -0.1658 0.09305 -0.12899 0.09398 L 0.05243 0.09861 C 0.05712 0.09977 0.06198 0.10023 0.06667 0.10278 C 0.06962 0.10393 0.07743 0.10717 0.075 0.11042 C 0.06962 0.11713 0.06267 0.11342 0.05642 0.11458 C 0.0526 0.11551 0.02309 0.12616 0.01562 0.12616 L -0.19236 0.13079 C -0.1882 0.13241 -0.1842 0.13333 -0.18021 0.13449 C -0.16215 0.14236 -0.16667 0.14352 -0.14965 0.14722 C -0.12969 0.15092 -0.09879 0.15301 -0.08021 0.15509 C -0.10521 0.15648 -0.13038 0.15602 -0.15556 0.15879 C -0.15833 0.15972 -0.15035 0.1625 -0.14757 0.16319 C -0.1408 0.16504 -0.13386 0.16574 -0.12708 0.16713 L -0.10851 0.17129 C -0.10399 0.17384 -0.09931 0.17662 -0.09427 0.1794 C -0.08438 0.18356 -0.06667 0.18472 -0.05764 0.18727 C -0.01511 0.19629 -0.09045 0.18704 -0.00052 0.19514 C 0.02344 0.21111 0.00017 0.19722 0.06059 0.20301 C 0.07621 0.20463 0.08298 0.20694 0.09722 0.21157 C 0.11111 0.225 0.10069 0.21574 0.11962 0.22754 C 0.12378 0.23009 0.13229 0.23565 0.13229 0.23588 C 0.11441 0.24907 0.11962 0.24792 0.09114 0.24792 C 0.0342 0.24792 -0.02309 0.24514 -0.08021 0.24352 L -0.10052 0.23981 C -0.10608 0.23819 -0.11129 0.23634 -0.11684 0.23565 C -0.2257 0.22014 -0.19601 0.225 -0.16372 0.23171 C -0.15833 0.23403 -0.15313 0.23727 -0.14757 0.23981 C -0.12292 0.24907 -0.09844 0.24074 -0.1882 0.24792 C -0.22518 0.27199 -0.19618 0.25579 -0.27795 0.25208 C -0.28004 0.24977 -0.28403 0.25208 -0.28403 0.24792 C -0.28403 0.24213 -0.28004 0.24167 -0.27795 0.23981 C -0.27535 0.23657 -0.27257 0.23356 -0.26979 0.23171 C -0.26563 0.22824 -0.25556 0.22523 -0.25156 0.22268 C -0.24948 0.22199 -0.2474 0.22106 -0.24531 0.21944 C -0.24254 0.2169 -0.24028 0.21296 -0.23715 0.21157 C -0.23195 0.20856 -0.22639 0.20856 -0.22101 0.20694 C -0.20747 0.20949 -0.19358 0.2118 -0.18021 0.21528 C -0.17049 0.21759 -0.17726 0.22083 -0.16788 0.22754 C -0.16476 0.23009 -0.16094 0.23009 -0.15764 0.23171 C -0.14393 0.24514 -0.13455 0.24213 -0.14757 0.25555 C -0.14948 0.25741 -0.15139 0.25833 -0.15365 0.25949 C -0.14132 0.26134 -0.12899 0.26157 -0.11684 0.26366 C -0.11476 0.26389 -0.11215 0.26458 -0.11077 0.26782 C -0.1092 0.2706 -0.11059 0.27801 -0.10851 0.28009 C -0.10295 0.28611 -0.09028 0.29167 -0.09028 0.29329 L -0.09028 0.29167 " pathEditMode="relative" rAng="0" ptsTypes="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9358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Hund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4005913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as Schaf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4053538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Ziege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927" y="5605464"/>
            <a:ext cx="1219200" cy="1219200"/>
          </a:xfrm>
          <a:prstGeom prst="rect">
            <a:avLst/>
          </a:prstGeom>
        </p:spPr>
      </p:pic>
      <p:pic>
        <p:nvPicPr>
          <p:cNvPr id="7170" name="Picture 2" descr="C:\Users\Admin\Desktop\imgonline-com-ua-transparent-backgr8LoUrmgEaUMjT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" b="13513"/>
          <a:stretch/>
        </p:blipFill>
        <p:spPr bwMode="auto">
          <a:xfrm flipH="1">
            <a:off x="4829908" y="1714950"/>
            <a:ext cx="316042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33433" y="717899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коза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45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63 -0.23287 L -0.26563 -0.23264 C -0.25625 -0.23218 -0.24636 -0.23333 -0.23698 -0.23079 C -0.22587 -0.22778 -0.21615 -0.21921 -0.20504 -0.21621 L -0.19757 -0.21412 C -0.20365 -0.21181 -0.20972 -0.21042 -0.21563 -0.20787 C -0.21997 -0.20602 -0.22361 -0.20208 -0.22778 -0.20139 C -0.24288 -0.19931 -0.25816 -0.20023 -0.27327 -0.19954 C -0.2632 -0.19722 -0.25313 -0.19445 -0.24288 -0.19329 C -0.22379 -0.19097 -0.18542 -0.18912 -0.18542 -0.18889 C -0.17726 -0.18634 -0.16893 -0.18496 -0.16111 -0.18056 C -0.15938 -0.17963 -0.15747 -0.17662 -0.15816 -0.17454 C -0.15903 -0.17153 -0.16198 -0.17083 -0.16424 -0.17014 C -0.1691 -0.16875 -0.17431 -0.16921 -0.17934 -0.16829 C -0.18941 -0.16574 -0.19931 -0.16134 -0.20972 -0.15972 C -0.2349 -0.15579 -0.28542 -0.15139 -0.28542 -0.15116 C -0.26458 -0.14815 -0.23455 -0.14329 -0.21563 -0.13889 C -0.16268 -0.12616 -0.21354 -0.1331 -0.1717 -0.12824 C -0.17222 -0.12639 -0.17188 -0.12338 -0.17327 -0.12222 C -0.17691 -0.11945 -0.18941 -0.11968 -0.18542 -0.11783 C -0.16406 -0.10949 -0.13854 -0.10764 -0.1158 -0.10556 C -0.10556 -0.10278 -0.09549 -0.09931 -0.08542 -0.09699 C -0.07535 -0.09491 -0.03802 -0.09306 -0.03386 -0.09283 C -0.09861 -0.09167 -0.1632 -0.09375 -0.22778 -0.08866 C -0.24809 -0.08727 -0.18733 -0.0838 -0.16719 -0.08241 C -0.1283 -0.08033 -0.08941 -0.07963 -0.05052 -0.07824 C -0.04601 -0.07755 -0.04115 -0.07847 -0.03681 -0.07616 C -0.0349 -0.075 -0.04097 -0.07477 -0.04306 -0.07408 C -0.04809 -0.07269 -0.05295 -0.07037 -0.05816 -0.07014 C -0.11424 -0.06736 -0.17014 -0.06713 -0.22639 -0.06574 L -0.28698 -0.06158 C -0.29601 -0.05833 -0.26875 -0.05533 -0.25972 -0.05324 C -0.24149 -0.04908 -0.22344 -0.04607 -0.20504 -0.04283 C -0.17795 -0.03773 -0.17205 -0.03866 -0.13229 -0.03658 L -0.0474 -0.03241 C -0.06024 -0.02963 -0.07257 -0.02454 -0.08542 -0.02384 C -0.30191 -0.01343 -0.19913 -0.03796 -0.28542 -0.01574 C -0.2592 0.00092 -0.26893 -0.00301 -0.22934 0.00532 C -0.20972 0.00949 -0.19011 0.01342 -0.17014 0.01574 C -0.15261 0.01759 -0.1349 0.01713 -0.11719 0.01782 L -0.04306 0.01991 C -0.04445 0.02129 -0.04566 0.02407 -0.0474 0.02407 C -0.08681 0.02616 -0.12639 0.025 -0.1658 0.02616 C -0.1941 0.02708 -0.22222 0.02893 -0.25052 0.03032 C -0.2158 0.03634 -0.20677 0.03842 -0.16268 0.04074 C -0.13038 0.04236 -0.09809 0.04213 -0.06563 0.04282 C -0.05747 0.04421 -0.04948 0.04491 -0.04132 0.04699 C -0.03924 0.04768 -0.03455 0.04838 -0.03542 0.05116 C -0.03611 0.05463 -0.04028 0.05301 -0.04306 0.05324 C -0.1316 0.06042 -0.13507 0.05972 -0.22014 0.06157 L -0.24757 0.06389 C -0.25035 0.06481 -0.24288 0.06944 -0.23993 0.07014 C -0.22292 0.0743 -0.20573 0.07731 -0.18854 0.07847 C -0.14549 0.08148 -0.10243 0.08125 -0.05955 0.08241 C -0.05747 0.08333 -0.05556 0.08403 -0.05347 0.08472 C -0.05052 0.08565 -0.04653 0.08379 -0.04445 0.0868 C -0.04306 0.08889 -0.04827 0.08889 -0.05052 0.08889 L -0.19445 0.09282 C -0.17379 0.09722 -0.11372 0.09282 -0.13229 0.10555 C -0.13438 0.10694 -0.13611 0.10949 -0.13854 0.10972 C -0.16563 0.11296 -0.19288 0.11389 -0.22014 0.11597 C -0.22222 0.11667 -0.22431 0.11759 -0.22639 0.11829 C -0.22882 0.11875 -0.23646 0.11991 -0.23403 0.12014 C -0.2132 0.12199 -0.19236 0.12153 -0.1717 0.12222 L -0.08542 0.12639 C -0.08177 0.12708 -0.0783 0.12754 -0.07465 0.1287 C -0.07309 0.12917 -0.06875 0.13009 -0.07031 0.13055 C -0.07604 0.13264 -0.08229 0.13264 -0.08837 0.13287 L -0.30347 0.13912 C -0.28542 0.14375 -0.26736 0.15069 -0.24913 0.1537 C -0.22795 0.15694 -0.2066 0.15671 -0.18542 0.15787 L -0.07778 0.1618 L -0.03386 0.16412 C -0.03316 0.16435 -0.02031 0.16713 -0.03229 0.16829 C -0.05955 0.17083 -0.08681 0.17292 -0.11424 0.17454 C -0.14028 0.17592 -0.16667 0.17592 -0.19288 0.17662 C -0.24462 0.1831 -0.17535 0.17361 -0.12934 0.18079 C -0.12448 0.18148 -0.1382 0.18727 -0.14306 0.18912 C -0.14722 0.19074 -0.15208 0.19074 -0.1566 0.1912 C -0.17726 0.19305 -0.19792 0.19398 -0.21875 0.19537 C -0.23403 0.19653 -0.24913 0.19815 -0.26424 0.19954 C -0.26563 0.20023 -0.27049 0.20162 -0.26875 0.20162 C -0.18021 0.2081 -0.1408 0.20185 -0.21719 0.20995 L -0.06268 0.21227 C -0.05486 0.21273 -0.07761 0.21921 -0.08542 0.22037 C -0.13924 0.23032 -0.15764 0.23055 -0.20365 0.2331 C -0.19705 0.23379 -0.19011 0.23217 -0.18386 0.23495 C -0.18177 0.23611 -0.18768 0.23842 -0.18993 0.23935 C -0.20261 0.24352 -0.21511 0.24653 -0.22778 0.24977 C -0.26945 0.25972 -0.28698 0.25694 -0.19601 0.25393 L -0.17639 0.25602 C -0.1658 0.25671 -0.15504 0.25694 -0.14445 0.2581 C -0.13577 0.25903 -0.12726 0.26088 -0.11875 0.26227 C -0.11667 0.26296 -0.11458 0.26389 -0.1125 0.26435 C -0.10399 0.2662 -0.08368 0.25741 -0.08681 0.26852 C -0.09045 0.28102 -0.1059 0.27338 -0.1158 0.27477 C -0.12986 0.27685 -0.14393 0.27778 -0.15816 0.27893 C -0.14705 0.28125 -0.11372 0.2831 -0.12465 0.28518 C -0.18872 0.29792 -0.14583 0.2912 -0.25365 0.29583 C -0.15643 0.3044 -0.12986 0.29028 -0.16875 0.3081 L -0.0309 0.31042 C -0.02795 0.31042 -0.0342 0.31782 -0.03681 0.31852 C -0.0467 0.32153 -0.05695 0.31967 -0.06719 0.32083 C -0.14011 0.3287 -0.08785 0.32708 -0.1507 0.32708 L -0.15504 0.32708 " pathEditMode="relative" rAng="0" ptsTypes="AAAAA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71" y="579358"/>
            <a:ext cx="79702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Источники изображений:</a:t>
            </a:r>
          </a:p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www.dvaporosenka.ru/images/zhivotnie-ptici-ribi-raskraski/ovci-kozi/ovci-kozi1.gif</a:t>
            </a:r>
            <a:r>
              <a:rPr lang="ru-RU" dirty="0" smtClean="0"/>
              <a:t> - коза</a:t>
            </a:r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gdebaby.ru/images/rask/loshad-domashniaia.gif</a:t>
            </a:r>
            <a:r>
              <a:rPr lang="ru-RU" dirty="0" smtClean="0"/>
              <a:t> - лошадь</a:t>
            </a:r>
          </a:p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bog-lybov.com/wp-content/uploads/2013/08/a6_4.gif</a:t>
            </a:r>
            <a:r>
              <a:rPr lang="ru-RU" dirty="0" smtClean="0"/>
              <a:t> - овечка</a:t>
            </a:r>
          </a:p>
          <a:p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www.playing-field.ru/img/2015/052122/4120369</a:t>
            </a:r>
            <a:r>
              <a:rPr lang="ru-RU" dirty="0" smtClean="0"/>
              <a:t> - петух</a:t>
            </a:r>
          </a:p>
          <a:p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img.clipartfest.com/bf40d9c6347ff79b2b1b2acc08d748c7_chicken-and-rooster-clipart-chicken-black-and-white-clipart_396-593.png</a:t>
            </a:r>
            <a:r>
              <a:rPr lang="ru-RU" dirty="0" smtClean="0"/>
              <a:t> - курица</a:t>
            </a:r>
          </a:p>
          <a:p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kidsclever.ru/sites/default/files/raskraska_oslik.jpg</a:t>
            </a:r>
            <a:r>
              <a:rPr lang="ru-RU" dirty="0" smtClean="0"/>
              <a:t> - осел</a:t>
            </a:r>
          </a:p>
          <a:p>
            <a:r>
              <a:rPr lang="de-DE" dirty="0">
                <a:hlinkClick r:id="rId8"/>
              </a:rPr>
              <a:t>https://</a:t>
            </a:r>
            <a:r>
              <a:rPr lang="de-DE" dirty="0" smtClean="0">
                <a:hlinkClick r:id="rId8"/>
              </a:rPr>
              <a:t>bestofcoloring.com/wp-content/uploads/2016/01/coloring-book-cat.jpg</a:t>
            </a:r>
            <a:r>
              <a:rPr lang="ru-RU" dirty="0" smtClean="0"/>
              <a:t> - кошка</a:t>
            </a:r>
          </a:p>
          <a:p>
            <a:r>
              <a:rPr lang="de-DE" dirty="0">
                <a:hlinkClick r:id="rId9"/>
              </a:rPr>
              <a:t>http://</a:t>
            </a:r>
            <a:r>
              <a:rPr lang="de-DE" dirty="0" smtClean="0">
                <a:hlinkClick r:id="rId9"/>
              </a:rPr>
              <a:t>www.supercoloring.com/sites/default/files/styles/coloring_medium/public/cif/2009/01/goose-with-ribbon-coloring-page.gif</a:t>
            </a:r>
            <a:r>
              <a:rPr lang="ru-RU" dirty="0" smtClean="0"/>
              <a:t> - гусь</a:t>
            </a:r>
          </a:p>
          <a:p>
            <a:r>
              <a:rPr lang="de-DE" dirty="0">
                <a:hlinkClick r:id="rId10"/>
              </a:rPr>
              <a:t>http://</a:t>
            </a:r>
            <a:r>
              <a:rPr lang="de-DE" dirty="0" smtClean="0">
                <a:hlinkClick r:id="rId10"/>
              </a:rPr>
              <a:t>gdebaby.ru/images/rask/korova-piatnistaia.jpeg</a:t>
            </a:r>
            <a:r>
              <a:rPr lang="ru-RU" dirty="0" smtClean="0"/>
              <a:t> - корова</a:t>
            </a:r>
          </a:p>
          <a:p>
            <a:r>
              <a:rPr lang="de-DE" dirty="0">
                <a:hlinkClick r:id="rId11"/>
              </a:rPr>
              <a:t>http://</a:t>
            </a:r>
            <a:r>
              <a:rPr lang="de-DE" dirty="0" smtClean="0">
                <a:hlinkClick r:id="rId11"/>
              </a:rPr>
              <a:t>raskrasku.com/uploads/posts/2016-01/1453137410_porodistyy-pes_1_raskrasku.com.jpg</a:t>
            </a:r>
            <a:r>
              <a:rPr lang="ru-RU" dirty="0" smtClean="0"/>
              <a:t> - собака</a:t>
            </a:r>
          </a:p>
          <a:p>
            <a:r>
              <a:rPr lang="de-DE" dirty="0">
                <a:hlinkClick r:id="rId12"/>
              </a:rPr>
              <a:t>http://</a:t>
            </a:r>
            <a:r>
              <a:rPr lang="de-DE" dirty="0" smtClean="0">
                <a:hlinkClick r:id="rId12"/>
              </a:rPr>
              <a:t>nsportal.ru/shkola/raznoe/library/2016/06/10/shablon-dlya-prezentatsiy-domashnie-zhivotnye</a:t>
            </a:r>
            <a:r>
              <a:rPr lang="ru-RU" dirty="0" smtClean="0"/>
              <a:t> - </a:t>
            </a:r>
            <a:r>
              <a:rPr lang="ru-RU" smtClean="0"/>
              <a:t>шаблон презентации</a:t>
            </a:r>
            <a:endParaRPr lang="ru-RU" dirty="0"/>
          </a:p>
        </p:txBody>
      </p:sp>
      <p:sp>
        <p:nvSpPr>
          <p:cNvPr id="3" name="Выгнутая вправо стрелка 2">
            <a:hlinkClick r:id="rId13" action="ppaction://hlinksldjump"/>
          </p:cNvPr>
          <p:cNvSpPr/>
          <p:nvPr/>
        </p:nvSpPr>
        <p:spPr>
          <a:xfrm>
            <a:off x="7962603" y="189571"/>
            <a:ext cx="731520" cy="1216152"/>
          </a:xfrm>
          <a:prstGeom prst="curvedLeftArrow">
            <a:avLst/>
          </a:prstGeom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742" y="-163185"/>
            <a:ext cx="902970" cy="902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7073" y="1359878"/>
            <a:ext cx="75728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Liebe Kinder</a:t>
            </a:r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de-DE" sz="2800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Schaut ihr </a:t>
            </a:r>
            <a:r>
              <a:rPr lang="de-DE" sz="2800" b="1" dirty="0">
                <a:ln/>
                <a:solidFill>
                  <a:schemeClr val="accent2">
                    <a:lumMod val="50000"/>
                  </a:schemeClr>
                </a:solidFill>
              </a:rPr>
              <a:t>genau auf die 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Worte</a:t>
            </a:r>
            <a:r>
              <a:rPr lang="de-DE" sz="2800" b="1" dirty="0">
                <a:ln/>
                <a:solidFill>
                  <a:schemeClr val="accent2">
                    <a:lumMod val="50000"/>
                  </a:schemeClr>
                </a:solidFill>
              </a:rPr>
              <a:t>, die in russischer Sprache geschrieben sind, 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lest ihr </a:t>
            </a:r>
            <a:r>
              <a:rPr lang="de-DE" sz="2800" b="1" dirty="0">
                <a:ln/>
                <a:solidFill>
                  <a:schemeClr val="accent2">
                    <a:lumMod val="50000"/>
                  </a:schemeClr>
                </a:solidFill>
              </a:rPr>
              <a:t>die Wörter auf den Karten. 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Wählt </a:t>
            </a:r>
            <a:r>
              <a:rPr lang="de-DE" sz="2800" b="1" dirty="0">
                <a:ln/>
                <a:solidFill>
                  <a:schemeClr val="accent2">
                    <a:lumMod val="50000"/>
                  </a:schemeClr>
                </a:solidFill>
              </a:rPr>
              <a:t>ein deutsches Wort, das auf Russisch kommt. Wenn 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ihr </a:t>
            </a:r>
            <a:r>
              <a:rPr lang="de-DE" sz="2800" b="1" dirty="0">
                <a:ln/>
                <a:solidFill>
                  <a:schemeClr val="accent2">
                    <a:lumMod val="50000"/>
                  </a:schemeClr>
                </a:solidFill>
              </a:rPr>
              <a:t>richtig 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beantwortet, </a:t>
            </a:r>
            <a:r>
              <a:rPr lang="de-DE" sz="2800" b="1" dirty="0">
                <a:ln/>
                <a:solidFill>
                  <a:schemeClr val="accent2">
                    <a:lumMod val="50000"/>
                  </a:schemeClr>
                </a:solidFill>
              </a:rPr>
              <a:t>dann werden 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800" b="1" dirty="0">
                <a:ln/>
                <a:solidFill>
                  <a:schemeClr val="accent2">
                    <a:lumMod val="50000"/>
                  </a:schemeClr>
                </a:solidFill>
              </a:rPr>
              <a:t>eine Überraschung</a:t>
            </a:r>
            <a:r>
              <a:rPr lang="de-DE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704" y="6198364"/>
            <a:ext cx="825234" cy="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Gans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Hahn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 smtClean="0">
                <a:solidFill>
                  <a:srgbClr val="002060"/>
                </a:solidFill>
              </a:rPr>
              <a:t>das Huhn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4" y="1851017"/>
            <a:ext cx="2470991" cy="3463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57755" y="624115"/>
            <a:ext cx="277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курица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14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12107 L -0.02396 -0.1206 C -0.03004 -0.12199 -0.03577 -0.12338 -0.04149 -0.12338 C -0.06563 -0.12338 -0.09011 -0.12546 -0.11406 -0.12107 C -0.1184 -0.12037 -0.1066 -0.11505 -0.10261 -0.1125 C -0.08698 -0.10232 -0.09601 -0.10857 -0.08212 -0.10394 C -0.07882 -0.10278 -0.07535 -0.10116 -0.07205 -0.09977 C -0.07066 -0.09884 -0.06927 -0.09792 -0.06771 -0.09746 C -0.06528 -0.09653 -0.06285 -0.0963 -0.06042 -0.09537 C -0.04931 -0.09121 -0.06389 -0.09491 -0.05035 -0.09097 C -0.0474 -0.09028 -0.04427 -0.08982 -0.04149 -0.08889 C -0.03958 -0.0882 -0.0375 -0.08727 -0.03577 -0.08681 C -0.03229 -0.08519 -0.02899 -0.0831 -0.02552 -0.08241 C -0.02118 -0.08125 -0.01684 -0.08079 -0.0125 -0.08033 C -0.06007 -0.06736 -0.00868 -0.07986 -0.11702 -0.07384 C -0.12153 -0.07338 -0.10833 -0.07269 -0.10399 -0.07176 C -0.09618 -0.06991 -0.08854 -0.06597 -0.08073 -0.06528 C -0.06389 -0.0632 -0.04688 -0.06366 -0.03004 -0.0632 C -0.03733 -0.05741 -0.03993 -0.05463 -0.05035 -0.05417 L -0.36545 -0.05208 C -0.36945 -0.05371 -0.37344 -0.05394 -0.37726 -0.05671 C -0.38403 -0.06111 -0.3816 -0.06759 -0.37865 -0.07593 C -0.37761 -0.07847 -0.37604 -0.08079 -0.37431 -0.08241 C -0.37309 -0.0838 -0.36823 -0.08472 -0.36997 -0.08472 C -0.37969 -0.08472 -0.38924 -0.0831 -0.39896 -0.08241 C -0.38351 -0.07083 -0.39705 -0.0794 -0.3757 -0.07176 C -0.34479 -0.06019 -0.37952 -0.06898 -0.3408 -0.06065 C -0.33837 -0.05926 -0.33611 -0.05741 -0.33368 -0.05671 C -0.32778 -0.05417 -0.31302 -0.05278 -0.30886 -0.05208 C -0.30747 -0.05162 -0.30417 -0.05208 -0.30452 -0.05023 C -0.30521 -0.04722 -0.30833 -0.0463 -0.31024 -0.0456 C -0.3191 -0.04329 -0.32778 -0.04306 -0.33663 -0.04167 C -0.33906 -0.04005 -0.34132 -0.03889 -0.34375 -0.03704 C -0.34636 -0.03542 -0.35382 -0.03218 -0.35087 -0.03056 C -0.34132 -0.02523 -0.33073 -0.02523 -0.32049 -0.02408 C -0.29774 -0.02176 -0.275 -0.02153 -0.25226 -0.01991 C -0.24931 -0.01921 -0.24653 -0.01852 -0.2434 -0.01783 C -0.23889 -0.01644 -0.2375 -0.01551 -0.23333 -0.01343 C -0.23663 -0.01296 -0.24011 -0.01134 -0.2434 -0.01134 C -0.27014 -0.00926 -0.29705 -0.01296 -0.32344 -0.00695 C -0.33368 -0.00486 -0.30313 -0.00116 -0.29288 -0.00046 C -0.20174 0.0044 -0.11077 0.00648 -0.01979 0.01018 C -0.0033 0.01366 0.01337 0.01597 0.02969 0.02106 C 0.03212 0.02153 0.03455 0.02222 0.03698 0.02315 C 0.03837 0.02361 0.03976 0.02454 0.04149 0.02523 C 0.02569 0.03102 0.02847 0.03009 0.00052 0.03611 C -0.00868 0.03796 -0.01788 0.04028 -0.02691 0.04028 C -0.10399 0.04236 -0.18108 0.04167 -0.25799 0.04259 C -0.24583 0.04699 -0.25122 0.0456 -0.23038 0.04676 L -0.14757 0.05116 C -0.14184 0.05324 -0.13611 0.05579 -0.13021 0.05764 C -0.12483 0.05879 -0.11893 0.05625 -0.11406 0.05972 C -0.11233 0.06111 -0.11649 0.06528 -0.1184 0.0662 C -0.12327 0.06829 -0.1283 0.06736 -0.13299 0.06829 C -0.14184 0.06967 -0.15035 0.07222 -0.1592 0.07268 C -0.20868 0.075 -0.25799 0.07546 -0.30747 0.07685 C -0.28542 0.08287 -0.27917 0.08518 -0.2566 0.08773 C -0.24653 0.08889 -0.23629 0.08935 -0.22622 0.08981 C -0.2217 0.09143 -0.21736 0.09305 -0.21302 0.09421 C -0.20764 0.09537 -0.20174 0.09305 -0.19705 0.09629 C -0.19497 0.09745 -0.2007 0.10046 -0.20278 0.10046 C -0.25851 0.10254 -0.31424 0.10208 -0.36997 0.10278 C -0.36649 0.12292 -0.37049 0.11018 -0.34514 0.11551 C -0.31441 0.12199 -0.31285 0.125 -0.28715 0.12639 C -0.0474 0.14097 -0.1658 0.13055 -0.0474 0.14143 C -0.04288 0.14305 -0.03872 0.14514 -0.03438 0.14606 C -0.02656 0.14722 -0.01806 0.14282 -0.01111 0.14815 C -0.0059 0.15185 -0.02257 0.14977 -0.0283 0.15 C -0.04827 0.15139 -0.06823 0.15185 -0.08802 0.15208 L -0.32344 0.15671 C -0.33264 0.15717 -0.34184 0.15787 -0.35087 0.15856 C -0.35747 0.15949 -0.36493 0.16134 -0.37136 0.16319 C -0.22639 0.18842 -0.32604 0.17292 -0.26684 0.18032 C -0.25035 0.18241 -0.23386 0.18588 -0.21736 0.1868 C -0.15729 0.18958 -0.09722 0.18958 -0.03715 0.1912 C -0.1566 0.2162 -0.2783 0.19537 -0.39896 0.19768 C -0.40052 0.19768 -0.39601 0.19907 -0.39462 0.19977 C -0.29636 0.24352 -0.39184 0.20324 -0.33802 0.22129 C -0.32431 0.22569 -0.31094 0.23171 -0.2974 0.23634 C -0.27379 0.24421 -0.24636 0.25139 -0.22309 0.25555 C -0.20625 0.25856 -0.1724 0.26204 -0.1724 0.26227 C -0.16215 0.26504 -0.15191 0.26852 -0.14184 0.2706 C -0.13455 0.27199 -0.12726 0.27153 -0.12014 0.27292 C -0.11684 0.27361 -0.11424 0.27616 -0.11129 0.27708 C -0.10833 0.27824 -0.10556 0.27847 -0.10261 0.2794 C -0.11736 0.28356 -0.12986 0.28773 -0.14618 0.28796 C -0.18785 0.28866 -0.22952 0.28518 -0.27118 0.28356 C -0.28038 0.28217 -0.28958 0.28125 -0.29879 0.2794 C -0.3007 0.27893 -0.30643 0.27708 -0.30452 0.27708 C -0.28802 0.27893 -0.27153 0.28102 -0.25504 0.28356 C -0.24879 0.28472 -0.24254 0.28657 -0.23629 0.28796 C -0.23229 0.28866 -0.22847 0.28958 -0.22448 0.29004 C -0.21545 0.29167 -0.20625 0.29236 -0.19705 0.29444 C -0.19167 0.29537 -0.18646 0.29768 -0.18108 0.29861 C -0.16788 0.30139 -0.15469 0.30301 -0.14184 0.30509 C -0.13785 0.30579 -0.13403 0.30625 -0.13021 0.30717 C -0.08004 0.31898 -0.13906 0.30625 -0.10399 0.31366 C -0.10261 0.31458 -0.10122 0.3162 -0.09948 0.3162 C -0.0967 0.3162 -0.09097 0.31366 -0.09097 0.31412 L -0.09097 0.31366 " pathEditMode="relative" rAng="0" ptsTypes="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2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 smtClean="0">
                <a:solidFill>
                  <a:srgbClr val="002060"/>
                </a:solidFill>
              </a:rPr>
              <a:t>die Kuh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as Pferd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Esel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61168" y="870300"/>
            <a:ext cx="173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осёл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C:\Users\Admin\Desktop\Рисунок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38" y="2051355"/>
            <a:ext cx="3684031" cy="38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72 -0.15741 L -0.28472 -0.15718 C -0.26007 -0.15347 -0.27136 -0.15625 -0.2507 -0.15093 L -0.24271 -0.14908 C -0.2408 -0.14838 -0.23785 -0.14769 -0.23559 -0.14699 L -0.225 -0.14329 C -0.22292 -0.14306 -0.22153 -0.1419 -0.21927 -0.14121 L -0.2066 -0.13958 C -0.20208 -0.13866 -0.19688 -0.13843 -0.19219 -0.1375 C -0.18993 -0.13658 -0.18768 -0.13565 -0.18524 -0.13565 C -0.17344 -0.13426 -0.15104 -0.13195 -0.15104 -0.13171 C -0.14827 -0.13056 -0.14601 -0.12847 -0.1434 -0.12824 C -0.12465 -0.12454 -0.08785 -0.12824 -0.1599 -0.12454 C -0.1632 -0.12292 -0.16684 -0.12153 -0.17049 -0.1206 C -0.17639 -0.11921 -0.19462 -0.11759 -0.19983 -0.1169 C -0.26719 -0.10625 -0.20035 -0.11181 -0.31146 -0.10949 C -0.30625 -0.10787 -0.30052 -0.10741 -0.29514 -0.10556 C -0.29219 -0.10486 -0.28924 -0.10208 -0.28646 -0.10185 C -0.27726 -0.10046 -0.26806 -0.1007 -0.25955 -0.09954 C -0.25434 -0.09931 -0.25 -0.09861 -0.24497 -0.09815 C -0.2408 -0.09699 -0.23646 -0.09468 -0.23229 -0.09398 C -0.12049 -0.0882 -0.16979 -0.1007 -0.13073 -0.09074 C -0.13125 -0.08889 -0.13125 -0.08634 -0.13281 -0.08449 C -0.13438 -0.08287 -0.13733 -0.08195 -0.14011 -0.08079 C -0.14358 -0.07963 -0.15903 -0.07732 -0.16163 -0.07708 C -0.16684 -0.07639 -0.17257 -0.07639 -0.17813 -0.07546 C -0.19115 -0.07361 -0.21024 -0.06875 -0.225 -0.06783 C -0.23368 -0.06713 -0.24271 -0.06621 -0.25191 -0.06574 L -0.26511 -0.06181 C -0.26719 -0.06134 -0.26927 -0.06042 -0.27188 -0.06019 C -0.27847 -0.05949 -0.2849 -0.05926 -0.29167 -0.05833 L -0.30087 -0.05648 C -0.30434 -0.05556 -0.30781 -0.05556 -0.31146 -0.0544 C -0.31354 -0.05417 -0.31511 -0.05347 -0.31702 -0.05301 C -0.31476 -0.05232 -0.31198 -0.05116 -0.3099 -0.05093 C -0.30625 -0.05 -0.30278 -0.04722 -0.29896 -0.04676 C -0.28785 -0.04514 -0.26511 -0.04306 -0.26511 -0.04283 C -0.20052 -0.02616 -0.2849 -0.04722 -0.22118 -0.03588 C -0.21424 -0.03449 -0.20851 -0.03125 -0.20139 -0.03009 C -0.18524 -0.02824 -0.16858 -0.02871 -0.15243 -0.02801 C -0.14549 -0.02778 -0.1382 -0.02616 -0.13073 -0.02593 C -0.0217 -0.02315 -0.06268 -0.0331 -0.02222 -0.02246 C -0.02552 -0.02083 -0.02795 -0.01759 -0.0316 -0.01667 C -0.04149 -0.01296 -0.05365 -0.01204 -0.06389 -0.01111 C -0.07309 -0.01065 -0.08212 -0.00972 -0.09132 -0.00926 C -0.09636 -0.00926 -0.10191 -0.00833 -0.10729 -0.00741 C -0.11354 -0.00695 -0.11962 -0.00371 -0.12552 -0.00371 C -0.17049 -0.00185 -0.21597 -0.00232 -0.26094 -0.00162 C -0.26111 -0.00162 -0.27431 0.00092 -0.27379 0.00393 C -0.2724 0.01088 -0.25625 0.01134 -0.25382 0.01204 C -0.23281 0.01875 -0.25087 0.01273 -0.21788 0.02268 C -0.20851 0.02546 -0.19462 0.02986 -0.18524 0.03241 C -0.18038 0.0331 -0.1757 0.03333 -0.17049 0.03426 C -0.16667 0.03657 -0.16268 0.03958 -0.15799 0.04143 C -0.15469 0.04305 -0.1507 0.04259 -0.14705 0.04329 C -0.14288 0.04444 -0.13854 0.04583 -0.13438 0.04699 C -0.13125 0.0493 -0.12865 0.05139 -0.12552 0.05301 C -0.12396 0.0537 -0.11997 0.05254 -0.11997 0.05509 C -0.11997 0.05694 -0.12361 0.05602 -0.12552 0.05694 C -0.12865 0.05764 -0.13125 0.0581 -0.13438 0.0581 C -0.18594 0.05949 -0.23837 0.05972 -0.29011 0.06065 C -0.28577 0.0618 -0.28143 0.06296 -0.27726 0.06435 C -0.2724 0.0662 -0.26771 0.06805 -0.26285 0.07014 C -0.25955 0.07083 -0.25556 0.07083 -0.25191 0.07222 C -0.21858 0.08032 -0.26649 0.07014 -0.22865 0.08125 C -0.22431 0.08264 -0.22014 0.08171 -0.21597 0.08287 C -0.21181 0.08403 -0.20695 0.08565 -0.20295 0.08704 C -0.20139 0.08727 -0.19983 0.08796 -0.19757 0.08866 C -0.19323 0.08981 -0.18768 0.08981 -0.18333 0.09282 C -0.1809 0.09398 -0.1783 0.09514 -0.17604 0.09583 C -0.17031 0.09861 -0.15972 0.09977 -0.15417 0.1 C -0.15191 0.10185 -0.14931 0.10254 -0.14705 0.1037 C -0.14549 0.1044 -0.1408 0.10417 -0.14202 0.10579 C -0.1441 0.10926 -0.14896 0.10995 -0.15243 0.11134 C -0.1566 0.11342 -0.16094 0.11643 -0.16511 0.11713 C -0.17257 0.11852 -0.18004 0.11829 -0.18698 0.11875 C -0.19167 0.11944 -0.19636 0.12037 -0.20139 0.12083 C -0.20556 0.12268 -0.20972 0.125 -0.21406 0.12662 C -0.21875 0.12778 -0.25261 0.13055 -0.25382 0.13055 C -0.26389 0.13217 -0.27483 0.13217 -0.28472 0.13588 C -0.29288 0.13912 -0.2882 0.1375 -0.29896 0.13981 C -0.28247 0.14745 -0.30018 0.14004 -0.26806 0.1456 C -0.25625 0.14722 -0.24393 0.15046 -0.23229 0.15278 C -0.22899 0.15393 -0.2257 0.1544 -0.22292 0.1544 L -0.2066 0.15625 C -0.19167 0.16319 -0.20191 0.15995 -0.18004 0.16204 C -0.14896 0.16574 -0.18351 0.16296 -0.1382 0.16574 C -0.13073 0.16829 -0.12396 0.17037 -0.11632 0.17129 C -0.11146 0.17292 -0.10556 0.17292 -0.1 0.17384 C -0.09323 0.17477 -0.08663 0.17639 -0.08004 0.17708 C -0.07535 0.17824 -0.07049 0.17847 -0.06615 0.1794 C -0.06215 0.17986 -0.05018 0.18194 -0.04601 0.18333 C -0.0441 0.18333 -0.04202 0.18426 -0.04045 0.18472 C -0.04011 0.18727 -0.0375 0.18912 -0.03854 0.19074 C -0.04045 0.19352 -0.04879 0.19514 -0.05104 0.19653 C -0.05573 0.19884 -0.0592 0.20231 -0.06389 0.20393 C -0.07222 0.20625 -0.0809 0.20625 -0.08906 0.20787 C -0.09583 0.20856 -0.10208 0.21134 -0.1092 0.21157 C -0.20087 0.21319 -0.29236 0.2125 -0.38403 0.21319 C -0.39097 0.21389 -0.3974 0.21319 -0.40365 0.21504 C -0.4066 0.21597 -0.39861 0.2162 -0.39688 0.21713 C -0.37899 0.22315 -0.39653 0.21898 -0.37674 0.22245 C -0.34063 0.23657 -0.34931 0.23403 -0.28472 0.2493 C -0.24254 0.25879 -0.225 0.26389 -0.18143 0.26967 C -0.16754 0.27153 -0.15347 0.27176 -0.14011 0.27361 C -0.10816 0.27754 -0.07708 0.28217 -0.04601 0.2868 L -0.02083 0.29028 C -0.0191 0.29074 -0.00729 0.29421 -0.02083 0.29421 L -0.23906 0.3 C -0.21424 0.31296 -0.21788 0.3118 -0.16858 0.32477 C -0.16163 0.32592 -0.15417 0.32778 -0.14705 0.33032 C -0.13993 0.33287 -0.13281 0.33704 -0.12552 0.34004 L -0.11997 0.34097 L -0.15104 0.34537 C -0.18698 0.34699 -0.22292 0.34792 -0.25955 0.34907 C -0.21129 0.36481 -0.23316 0.36134 -0.19393 0.36389 C -0.17882 0.36967 -0.17969 0.36759 -0.19757 0.36967 C -0.19167 0.37037 -0.18577 0.3706 -0.18004 0.37176 C -0.15695 0.375 -0.17396 0.37569 -0.13438 0.37778 C -0.10972 0.37847 -0.08524 0.37778 -0.06007 0.37778 L -0.06007 0.37847 " pathEditMode="relative" rAng="0" ptsTypes="AAAAAAAAAAAAAAAAAAAAAAAAAAAAAAAAAAAAAAAAAAAAAAAAAAAAAAAAAAAAAAAAAAAAAAAAAAAAAAAAAAAAAAAAAAAAAAAAAAAAAAAAAAAAAAAAAAAAAAAAA">
                                      <p:cBhvr>
                                        <p:cTn id="1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2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1629508"/>
            <a:ext cx="3349437" cy="12470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b="1" dirty="0">
                <a:solidFill>
                  <a:srgbClr val="002060"/>
                </a:solidFill>
              </a:rPr>
              <a:t>d</a:t>
            </a:r>
            <a:r>
              <a:rPr lang="de-DE" sz="4500" b="1" dirty="0" smtClean="0">
                <a:solidFill>
                  <a:srgbClr val="002060"/>
                </a:solidFill>
              </a:rPr>
              <a:t>er Hamster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048000"/>
            <a:ext cx="3525415" cy="13012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b="1" dirty="0">
                <a:solidFill>
                  <a:srgbClr val="002060"/>
                </a:solidFill>
              </a:rPr>
              <a:t>d</a:t>
            </a:r>
            <a:r>
              <a:rPr lang="de-DE" sz="4500" b="1" dirty="0" smtClean="0">
                <a:solidFill>
                  <a:srgbClr val="002060"/>
                </a:solidFill>
              </a:rPr>
              <a:t>as Kaninchen</a:t>
            </a:r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662" y="4616659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Katze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17252" y="624115"/>
            <a:ext cx="2457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кошка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Admin\Desktop\Рисунок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1" y="1653802"/>
            <a:ext cx="3098225" cy="40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1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07 -0.19746 L -0.26007 -0.19722 C -0.23715 -0.19329 -0.2474 -0.19607 -0.2283 -0.19005 L -0.22136 -0.1882 C -0.21945 -0.1875 -0.21667 -0.18681 -0.21441 -0.18565 L -0.20452 -0.18148 C -0.20295 -0.18125 -0.20139 -0.18009 -0.19948 -0.17963 L -0.1875 -0.17778 C -0.18333 -0.17662 -0.17882 -0.17639 -0.17431 -0.17546 C -0.17188 -0.17454 -0.17014 -0.17338 -0.16754 -0.17338 C -0.15677 -0.17153 -0.13559 -0.16921 -0.13559 -0.16852 C -0.13333 -0.16783 -0.13143 -0.16551 -0.12882 -0.16505 C -0.11129 -0.16088 -0.07726 -0.16505 -0.1441 -0.16088 C -0.1474 -0.15949 -0.15052 -0.15764 -0.15399 -0.15671 C -0.1592 -0.15509 -0.17622 -0.15324 -0.18108 -0.15232 C -0.24375 -0.14074 -0.18143 -0.14676 -0.2849 -0.14398 C -0.28004 -0.14259 -0.275 -0.1419 -0.27014 -0.14005 C -0.26719 -0.13912 -0.26458 -0.13634 -0.26198 -0.13611 C -0.2533 -0.13426 -0.24497 -0.13449 -0.23681 -0.13357 C -0.23212 -0.1331 -0.22795 -0.13218 -0.22292 -0.13171 C -0.21945 -0.13056 -0.21528 -0.12778 -0.21129 -0.12732 C -0.10729 -0.12083 -0.15347 -0.13449 -0.11684 -0.12338 C -0.11754 -0.1213 -0.11754 -0.11875 -0.11893 -0.1169 C -0.12049 -0.11505 -0.12309 -0.11366 -0.12552 -0.11273 C -0.12899 -0.11111 -0.1434 -0.1088 -0.14566 -0.10857 C -0.15052 -0.10787 -0.15573 -0.10764 -0.16094 -0.10671 C -0.17292 -0.10463 -0.19115 -0.09931 -0.20452 -0.09838 C -0.21268 -0.09746 -0.22136 -0.09699 -0.22986 -0.09583 L -0.24167 -0.0919 C -0.24375 -0.09097 -0.24566 -0.09005 -0.24844 -0.08982 C -0.25452 -0.08866 -0.26059 -0.08843 -0.26702 -0.08773 L -0.27535 -0.08565 C -0.27865 -0.08449 -0.28195 -0.08449 -0.2849 -0.0831 C -0.28733 -0.08287 -0.28837 -0.08241 -0.29028 -0.08171 C -0.28802 -0.08125 -0.28577 -0.08009 -0.28368 -0.07963 C -0.28004 -0.07824 -0.27708 -0.07546 -0.27361 -0.07523 C -0.26302 -0.07292 -0.24167 -0.07107 -0.24167 -0.07083 C -0.18195 -0.05232 -0.26059 -0.07546 -0.20122 -0.06273 C -0.19479 -0.06134 -0.18924 -0.05787 -0.18264 -0.05671 C -0.16754 -0.0544 -0.15226 -0.05486 -0.13715 -0.05417 C -0.13073 -0.05371 -0.12379 -0.05232 -0.11684 -0.05208 C -0.01545 -0.04861 -0.05347 -0.05972 -0.01597 -0.04815 C -0.01875 -0.0463 -0.02153 -0.04283 -0.02465 -0.04144 C -0.03403 -0.0375 -0.04514 -0.03658 -0.05486 -0.03542 C -0.06337 -0.03496 -0.07188 -0.03403 -0.08021 -0.03333 C -0.0849 -0.0331 -0.08993 -0.03241 -0.09514 -0.03125 C -0.10087 -0.03056 -0.10643 -0.02732 -0.11181 -0.02732 C -0.15399 -0.02523 -0.19618 -0.02546 -0.23802 -0.025 C -0.23837 -0.025 -0.25052 -0.02222 -0.25018 -0.01875 C -0.24879 -0.01158 -0.23386 -0.01042 -0.2316 -0.01019 C -0.21198 -0.00232 -0.22847 -0.00903 -0.19792 0.00231 C -0.18924 0.00509 -0.17639 0.00995 -0.16754 0.01273 C -0.16302 0.01366 -0.15868 0.01389 -0.15399 0.01435 C -0.15035 0.01713 -0.14653 0.02083 -0.14236 0.02315 C -0.13924 0.0243 -0.13542 0.02407 -0.13195 0.025 C -0.1283 0.02592 -0.12448 0.02731 -0.12049 0.02917 C -0.11754 0.03125 -0.11493 0.03333 -0.11181 0.03565 C -0.11042 0.03634 -0.10677 0.03518 -0.10677 0.0375 C -0.10677 0.03981 -0.11024 0.03889 -0.11181 0.03981 C -0.11493 0.04051 -0.11754 0.04143 -0.12049 0.04143 C -0.1684 0.04259 -0.21684 0.04282 -0.26528 0.04398 C -0.26111 0.04537 -0.25729 0.04653 -0.2533 0.04815 C -0.24879 0.04977 -0.24427 0.05231 -0.24011 0.0544 C -0.23681 0.05532 -0.23299 0.05532 -0.22986 0.05671 C -0.19861 0.06574 -0.2434 0.0544 -0.20799 0.06643 C -0.20417 0.06805 -0.2 0.06736 -0.19618 0.06875 C -0.19219 0.07014 -0.18802 0.07153 -0.1842 0.07292 C -0.18264 0.07361 -0.18108 0.07454 -0.17917 0.075 C -0.17483 0.07639 -0.17014 0.07639 -0.16597 0.0794 C -0.16372 0.08079 -0.16129 0.08194 -0.15903 0.0831 C -0.15382 0.08611 -0.14393 0.0868 -0.13889 0.08773 C -0.13681 0.08912 -0.13455 0.09074 -0.13195 0.0919 C -0.13073 0.09236 -0.12622 0.09213 -0.12726 0.09375 C -0.12934 0.09792 -0.13386 0.09838 -0.13715 0.09977 C -0.1408 0.10231 -0.14479 0.10555 -0.14879 0.10648 C -0.15573 0.10787 -0.1625 0.10764 -0.16927 0.10856 C -0.17379 0.10926 -0.17813 0.10972 -0.18264 0.11088 C -0.18663 0.1125 -0.19011 0.11528 -0.19462 0.1169 C -0.19913 0.11805 -0.23021 0.12129 -0.2316 0.12129 C -0.2408 0.12292 -0.25104 0.12292 -0.26007 0.12731 C -0.26771 0.13079 -0.26354 0.12893 -0.27361 0.13171 C -0.25816 0.14028 -0.27448 0.13217 -0.24497 0.13796 C -0.23386 0.13981 -0.22222 0.14329 -0.21129 0.14583 C -0.20851 0.14722 -0.20573 0.14815 -0.20295 0.14815 L -0.1875 0.15 C -0.17379 0.15741 -0.18299 0.15393 -0.1625 0.15602 C -0.13386 0.16042 -0.16632 0.15694 -0.12379 0.16042 C -0.11684 0.16296 -0.11042 0.16551 -0.10347 0.16643 C -0.09896 0.16829 -0.09323 0.16829 -0.0882 0.16898 C -0.08212 0.17037 -0.07587 0.17199 -0.06962 0.17315 C -0.06563 0.17407 -0.06094 0.1743 -0.05677 0.17523 C -0.05313 0.17616 -0.04184 0.17847 -0.0382 0.1794 C -0.03646 0.17986 -0.03455 0.18102 -0.03299 0.18148 C -0.03247 0.18379 -0.03021 0.18611 -0.03125 0.18773 C -0.03299 0.19074 -0.04063 0.19259 -0.04288 0.19444 C -0.04705 0.19676 -0.05052 0.20069 -0.05486 0.20231 C -0.06233 0.20532 -0.07049 0.20509 -0.07813 0.20671 C -0.08455 0.20787 -0.09063 0.21065 -0.09688 0.21088 C -0.18229 0.21273 -0.26736 0.21227 -0.35243 0.21273 C -0.35886 0.21342 -0.36511 0.21273 -0.37101 0.21504 C -0.37344 0.21574 -0.36632 0.2162 -0.36458 0.21713 C -0.34809 0.22361 -0.36424 0.21921 -0.34583 0.22292 C -0.31233 0.23866 -0.32031 0.23588 -0.26007 0.25254 C -0.22101 0.26296 -0.20452 0.26898 -0.16406 0.27546 C -0.15122 0.27754 -0.1382 0.27778 -0.12552 0.27986 C -0.09618 0.28426 -0.06719 0.28912 -0.0382 0.29467 L -0.01441 0.29838 C -0.01337 0.29861 -0.00208 0.30208 -0.01441 0.30254 L -0.21806 0.30879 C -0.19479 0.32338 -0.19792 0.32176 -0.15226 0.33634 C -0.14566 0.33773 -0.13889 0.33958 -0.13195 0.34236 C -0.12535 0.34537 -0.11893 0.34977 -0.11181 0.35301 L -0.10677 0.3544 L -0.13559 0.35879 C -0.16927 0.36088 -0.20295 0.36204 -0.23681 0.36319 C -0.19202 0.38055 -0.21215 0.37662 -0.1757 0.37963 C -0.16181 0.38588 -0.16233 0.38333 -0.17917 0.38611 C -0.17379 0.3868 -0.16806 0.38704 -0.1625 0.38842 C -0.14132 0.39167 -0.15747 0.39305 -0.12049 0.39467 C -0.09722 0.3956 -0.07431 0.39467 -0.05139 0.39467 L -0.05139 0.3956 " pathEditMode="relative" rAng="0" ptsTypes="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29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666839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Ente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73687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Hahn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784502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Gans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pic>
        <p:nvPicPr>
          <p:cNvPr id="1026" name="Picture 2" descr="C:\Users\Admin\Desktop\imgonline-com-ua-transparent-backgrTQsIu0DnSCRTl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12359" r="20625" b="10733"/>
          <a:stretch/>
        </p:blipFill>
        <p:spPr bwMode="auto">
          <a:xfrm>
            <a:off x="5298831" y="1589018"/>
            <a:ext cx="3130063" cy="42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19606" y="624115"/>
            <a:ext cx="165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гусь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9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0.24398 L -0.07882 -0.24375 C -0.07448 -0.24352 -0.06979 -0.2419 -0.06545 -0.24144 C -0.05538 -0.24005 -0.04566 -0.24005 -0.03559 -0.23796 C -0.03351 -0.23773 -0.03125 -0.23519 -0.02899 -0.23496 C -0.02274 -0.23357 -0.01632 -0.23264 -0.01007 -0.23171 C -0.00833 -0.23079 -0.0066 -0.22986 -0.00452 -0.22871 C -0.00347 -0.22778 -0.00052 -0.22871 -0.00052 -0.22546 C -0.00052 -0.2213 -0.0033 -0.22083 -0.00452 -0.21898 C -0.00781 -0.21574 -0.01233 -0.21435 -0.01545 -0.21273 C -0.01702 -0.21181 -0.01823 -0.21019 -0.01962 -0.20972 C -0.0257 -0.20579 -0.03212 -0.20278 -0.03837 -0.2 C -0.04097 -0.19884 -0.04375 -0.19815 -0.04653 -0.19699 C -0.04844 -0.19607 -0.05 -0.19445 -0.05174 -0.19375 L -0.07083 -0.18403 C -0.06945 -0.1831 -0.06823 -0.18148 -0.06667 -0.18102 C -0.06337 -0.17917 -0.05504 -0.1757 -0.05174 -0.17431 C -0.03281 -0.16736 -0.03403 -0.16968 -0.00452 -0.16528 C -0.00799 -0.16366 -0.01111 -0.1625 -0.01406 -0.16158 C -0.01962 -0.16042 -0.025 -0.16042 -0.03038 -0.15857 C -0.0349 -0.15695 -0.03924 -0.15278 -0.04375 -0.15232 C -0.06129 -0.14954 -0.07882 -0.15 -0.09653 -0.14931 C -0.09219 -0.14769 -0.0882 -0.14769 -0.08403 -0.14583 C -0.08004 -0.14352 -0.07639 -0.13704 -0.07205 -0.13634 C -0.05174 -0.13171 -0.0632 -0.13403 -0.03837 -0.12986 C -0.03559 -0.12778 -0.03299 -0.1257 -0.03038 -0.12361 C -0.02865 -0.12246 -0.02309 -0.12083 -0.025 -0.12037 C -0.04254 -0.11806 -0.06007 -0.11829 -0.07743 -0.11713 C -0.05868 -0.10602 -0.06667 -0.10972 -0.0533 -0.1044 C -0.03715 -0.0882 -0.04827 -0.0963 -0.02361 -0.0919 C -0.01302 -0.08982 -0.00174 -0.08611 0.00868 -0.08241 C 0.01059 -0.08148 0.01232 -0.08009 0.01406 -0.07894 C 0.02604 -0.07338 0.0184 -0.07894 0.02656 -0.07246 C 0.02413 -0.07107 0.01927 -0.06667 0.01684 -0.06621 C 0.00833 -0.06458 -0.00018 -0.06435 -0.00868 -0.06296 C -0.01632 -0.06019 -0.02396 -0.05602 -0.0316 -0.05371 C -0.0375 -0.05162 -0.0434 -0.05185 -0.04913 -0.05023 C -0.06563 -0.04583 -0.06615 -0.04491 -0.08021 -0.03773 C -0.06754 -0.03658 -0.05504 -0.03889 -0.04254 -0.03449 C -0.04097 -0.0338 -0.04375 -0.02708 -0.04514 -0.02477 C -0.04653 -0.02269 -0.04879 -0.02292 -0.05052 -0.02199 C -0.06129 -0.01412 -0.05764 -0.01366 -0.07083 -0.01204 C -0.08785 -0.01042 -0.10504 -0.00996 -0.12205 -0.00903 L -0.1059 -0.00579 C -0.09722 -0.00394 -0.08889 -0.0007 -0.08021 0.00092 C -0.0658 0.00254 -0.05139 0.00254 -0.03715 0.0037 C -0.04063 0.00463 -0.04427 0.00579 -0.04774 0.00694 C -0.06268 0.01273 -0.06077 0.01412 -0.07483 0.01667 C -0.0967 0.02014 -0.12066 0.02129 -0.14219 0.02292 C -0.11754 0.03125 -0.15295 0.01967 -0.11667 0.02893 C -0.11389 0.02986 -0.11129 0.03148 -0.10851 0.03264 C -0.10469 0.03356 -0.10052 0.03449 -0.09653 0.03542 L -0.08559 0.03889 C -0.08108 0.04167 -0.07674 0.04629 -0.07205 0.04838 C -0.06823 0.05046 -0.06406 0.05069 -0.06007 0.05139 C -0.04514 0.05417 -0.03038 0.05555 -0.01545 0.05764 C -0.01233 0.05926 -0.0092 0.05949 -0.00608 0.06111 C -0.00452 0.06157 -0.00052 0.06435 -0.00208 0.06435 L -0.22986 0.06736 C -0.22847 0.06829 -0.22726 0.06991 -0.2257 0.0706 C -0.22396 0.07153 -0.22222 0.07338 -0.22049 0.07338 L -0.00347 0.07708 C -0.01268 0.08009 -0.02344 0.08403 -0.03299 0.08634 C -0.0375 0.08773 -0.04219 0.08889 -0.04653 0.08981 C -0.05174 0.09097 -0.05747 0.0912 -0.06268 0.09282 C -0.06823 0.09467 -0.07344 0.09792 -0.07882 0.09907 C -0.08958 0.10208 -0.10052 0.1037 -0.11111 0.10555 L -0.12743 0.10879 C -0.13333 0.11296 -0.13906 0.11898 -0.14497 0.12153 C -0.15104 0.1243 -0.15747 0.12361 -0.16389 0.12454 C -0.1684 0.12569 -0.17292 0.12662 -0.17726 0.12801 C -0.20504 0.14653 -0.16649 0.12268 -0.23264 0.13727 C -0.23837 0.13866 -0.22083 0.13935 -0.21493 0.14051 C -0.21094 0.14167 -0.20695 0.14352 -0.20278 0.14375 L -0.04254 0.15324 C -0.03802 0.15463 -0.03351 0.15509 -0.02899 0.15648 C -0.02761 0.15717 -0.02396 0.15717 -0.025 0.15972 C -0.02691 0.16435 -0.03021 0.1662 -0.03299 0.1662 L -0.25816 0.16921 C -0.19844 0.19768 -0.26563 0.16713 -0.2257 0.18217 C -0.22136 0.18379 -0.21684 0.18704 -0.21233 0.18842 C -0.2066 0.19004 -0.2007 0.1912 -0.19462 0.19167 L -0.01406 0.19491 C -0.01771 0.1956 -0.02136 0.1956 -0.025 0.19792 C -0.0283 0.2 -0.0309 0.20602 -0.03438 0.20787 C -0.04375 0.21157 -0.0533 0.21111 -0.06268 0.21389 C -0.06945 0.21551 -0.07622 0.21898 -0.08281 0.22014 C -0.09063 0.22176 -0.09827 0.22176 -0.1059 0.22361 C -0.16094 0.23449 -0.09462 0.22662 -0.16389 0.23287 C -0.17292 0.23588 -0.18177 0.24004 -0.1908 0.24236 C -0.20833 0.24722 -0.25851 0.24838 -0.26476 0.24861 C -0.25243 0.25879 -0.25729 0.25602 -0.23924 0.26157 C -0.23472 0.26296 -0.23021 0.26458 -0.2257 0.26458 L -0.02361 0.27129 C -0.02535 0.27245 -0.02708 0.27384 -0.02899 0.2743 C -0.04566 0.27731 -0.07882 0.28032 -0.07882 0.28079 C -0.08247 0.28287 -0.08611 0.28565 -0.08958 0.28704 C -0.09167 0.28796 -0.11111 0.29305 -0.1125 0.29329 C -0.1717 0.30301 -0.16719 0.30208 -0.21493 0.30602 C -0.2132 0.30694 -0.21146 0.3081 -0.20955 0.30926 C -0.20747 0.31111 -0.20521 0.31504 -0.20278 0.31574 C -0.1908 0.31944 -0.17847 0.31991 -0.16649 0.32199 L -0.15035 0.325 C -0.14445 0.32847 -0.13872 0.33287 -0.13281 0.33495 C -0.1217 0.33819 -0.10851 0.32639 -0.09913 0.34143 C -0.09184 0.35254 -0.11615 0.34676 -0.12465 0.34745 C -0.16702 0.35023 -0.2092 0.34954 -0.25139 0.35069 C -0.23941 0.36227 -0.25 0.35324 -0.23802 0.36018 C -0.22101 0.37037 -0.22813 0.37129 -0.20156 0.3794 C -0.19271 0.38217 -0.18368 0.38217 -0.17448 0.38264 L -0.04913 0.38588 L -0.23924 0.38912 C -0.24306 0.38912 -0.23212 0.39398 -0.22847 0.39537 C -0.22413 0.39699 -0.21945 0.39722 -0.21493 0.39838 C -0.21146 0.3993 -0.20781 0.40139 -0.20434 0.40185 C -0.18264 0.4037 -0.16111 0.40393 -0.13958 0.40486 C -0.13455 0.40694 -0.12969 0.40903 -0.12465 0.41111 C -0.12101 0.41273 -0.11754 0.41319 -0.11389 0.41481 C -0.11163 0.41504 -0.10955 0.41643 -0.10729 0.41759 C -0.10452 0.41875 -0.10191 0.41921 -0.09913 0.42083 C -0.09827 0.42153 -0.10087 0.42083 -0.10191 0.42083 L -0.10191 0.42153 " pathEditMode="relative" rAng="0" ptsTypes="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3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15" y="1901141"/>
            <a:ext cx="540245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 smtClean="0">
                <a:solidFill>
                  <a:srgbClr val="002060"/>
                </a:solidFill>
              </a:rPr>
              <a:t>das</a:t>
            </a:r>
            <a:r>
              <a:rPr lang="de-DE" sz="4950" b="1" dirty="0" smtClean="0">
                <a:solidFill>
                  <a:srgbClr val="002060"/>
                </a:solidFill>
              </a:rPr>
              <a:t> Pferd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Kuh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Hund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36199" y="905469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корова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31 -0.15255 L -0.24531 -0.15232 C -0.21979 -0.14977 -0.23143 -0.15185 -0.2099 -0.14746 L -0.20156 -0.14583 C -0.19948 -0.1456 -0.19653 -0.14514 -0.1941 -0.14445 L -0.18281 -0.14144 C -0.1809 -0.14121 -0.17952 -0.14028 -0.17708 -0.14005 L -0.16372 -0.13843 C -0.15903 -0.13796 -0.15382 -0.13773 -0.14861 -0.13681 C -0.14636 -0.13611 -0.14375 -0.13542 -0.14132 -0.13542 C -0.12899 -0.13426 -0.10538 -0.13241 -0.10538 -0.13195 C -0.10313 -0.13125 -0.1007 -0.1294 -0.09774 -0.12917 C -0.07795 -0.12639 -0.03941 -0.12917 -0.11511 -0.12639 C -0.1184 -0.12523 -0.12205 -0.12408 -0.12587 -0.12315 C -0.13212 -0.12222 -0.15104 -0.1206 -0.1566 -0.1206 C -0.22726 -0.11181 -0.15729 -0.11621 -0.27327 -0.11412 C -0.26771 -0.1132 -0.26198 -0.11227 -0.25625 -0.11111 C -0.25347 -0.11042 -0.25052 -0.10833 -0.24757 -0.1081 C -0.23768 -0.10695 -0.2283 -0.10718 -0.2191 -0.10648 C -0.21354 -0.10602 -0.2092 -0.10556 -0.20365 -0.10509 C -0.19948 -0.1044 -0.19462 -0.10232 -0.19045 -0.10208 C -0.07344 -0.09722 -0.12483 -0.10718 -0.08438 -0.09908 C -0.08524 -0.09746 -0.08524 -0.09583 -0.08646 -0.09421 C -0.08837 -0.09306 -0.09132 -0.09213 -0.09445 -0.09144 C -0.09774 -0.08982 -0.11389 -0.08866 -0.11684 -0.08843 C -0.12205 -0.0875 -0.12847 -0.0875 -0.1342 -0.08704 C -0.14774 -0.08542 -0.16754 -0.08171 -0.18281 -0.08125 C -0.19219 -0.08033 -0.20156 -0.07986 -0.21111 -0.07917 L -0.22483 -0.07616 C -0.22726 -0.07546 -0.22934 -0.07523 -0.23195 -0.07454 C -0.23889 -0.07408 -0.24549 -0.07384 -0.25278 -0.07315 L -0.2625 -0.07153 C -0.26615 -0.07083 -0.26945 -0.07083 -0.27327 -0.07014 C -0.27587 -0.06991 -0.27743 -0.06945 -0.27934 -0.06898 C -0.27691 -0.06829 -0.27396 -0.06783 -0.27188 -0.06713 C -0.26771 -0.06644 -0.26441 -0.06435 -0.26042 -0.06412 C -0.24844 -0.06273 -0.22483 -0.06111 -0.22483 -0.06088 C -0.15729 -0.04746 -0.24549 -0.06435 -0.17934 -0.05486 C -0.17188 -0.05417 -0.1658 -0.05116 -0.15833 -0.05046 C -0.14132 -0.04931 -0.12431 -0.04954 -0.10677 -0.04884 C -0.1 -0.04815 -0.09219 -0.04746 -0.08438 -0.04722 C 0.02951 -0.04491 -0.0132 -0.05301 0.02899 -0.04445 C 0.02587 -0.04306 0.02309 -0.04074 0.0191 -0.03982 C 0.00885 -0.03681 -0.00365 -0.03588 -0.01424 -0.03496 C -0.02413 -0.03472 -0.03333 -0.03449 -0.04306 -0.0338 C -0.04827 -0.03357 -0.05434 -0.0331 -0.06007 -0.03218 C -0.06632 -0.03148 -0.07257 -0.02917 -0.07882 -0.02917 C -0.12587 -0.02801 -0.17344 -0.02824 -0.22066 -0.02778 C -0.22083 -0.02778 -0.23472 -0.0257 -0.23438 -0.02338 C -0.23281 -0.01759 -0.2158 -0.01759 -0.21354 -0.01713 C -0.19132 -0.01111 -0.2099 -0.01597 -0.17535 -0.0081 C -0.1658 -0.00579 -0.15104 -0.00232 -0.14132 -0.00023 C -0.13629 0.00046 -0.13143 0.00046 -0.12587 0.00092 C -0.12205 0.00254 -0.11788 0.00555 -0.11285 0.00717 C -0.10938 0.0081 -0.10521 0.00787 -0.10139 0.0081 C -0.09722 0.00949 -0.09254 0.01065 -0.08837 0.01157 C -0.08524 0.01319 -0.08212 0.01481 -0.07882 0.01643 C -0.07743 0.0169 -0.07327 0.0162 -0.07327 0.01782 C -0.07327 0.01944 -0.07674 0.01852 -0.07882 0.01944 C -0.08212 0.01991 -0.08524 0.02037 -0.08837 0.02037 C -0.14219 0.02153 -0.19722 0.02153 -0.25087 0.02245 C -0.24653 0.02338 -0.24202 0.02407 -0.23768 0.02523 C -0.23281 0.02662 -0.22795 0.02824 -0.2224 0.02986 C -0.2191 0.03055 -0.21493 0.03055 -0.21111 0.03148 C -0.17639 0.03819 -0.22639 0.02986 -0.18681 0.03912 C -0.18247 0.03981 -0.17778 0.03935 -0.17344 0.04028 C -0.16927 0.0412 -0.16441 0.04259 -0.16007 0.04352 C -0.15833 0.04375 -0.1566 0.04421 -0.15417 0.04467 C -0.14983 0.04583 -0.14375 0.04583 -0.13941 0.04792 C -0.13681 0.0493 -0.1342 0.05 -0.13177 0.05069 C -0.1257 0.05278 -0.11458 0.05347 -0.1092 0.05417 C -0.10643 0.05532 -0.10399 0.05648 -0.10139 0.05717 C -0.1 0.05764 -0.09479 0.05717 -0.09601 0.05879 C -0.09861 0.06157 -0.1033 0.0618 -0.10677 0.06319 C -0.11146 0.06458 -0.1158 0.0669 -0.12014 0.06782 C -0.12847 0.06875 -0.13594 0.06852 -0.1434 0.06921 C -0.14792 0.06991 -0.15295 0.06991 -0.15833 0.07083 C -0.16268 0.07245 -0.16702 0.07407 -0.17188 0.07546 C -0.17639 0.07616 -0.21181 0.07847 -0.21354 0.07847 C -0.22396 0.07986 -0.2349 0.07986 -0.24531 0.08287 C -0.25399 0.08518 -0.24931 0.08403 -0.26042 0.08588 C -0.24323 0.09236 -0.26163 0.08611 -0.2283 0.09074 C -0.2158 0.09213 -0.20295 0.09467 -0.19045 0.09629 C -0.18733 0.09745 -0.18386 0.09815 -0.1809 0.09815 L -0.16372 0.0993 C -0.14792 0.1044 -0.15903 0.10208 -0.13594 0.10393 C -0.1033 0.10717 -0.13958 0.1044 -0.09219 0.10717 C -0.08438 0.10856 -0.07743 0.11042 -0.06927 0.11111 C -0.06424 0.1125 -0.05781 0.1125 -0.05208 0.11342 C -0.04514 0.11412 -0.03785 0.11528 -0.03125 0.11574 C -0.02656 0.1169 -0.02136 0.11713 -0.01667 0.11782 C -0.0125 0.11782 0.00035 0.12014 0.00417 0.12083 C 0.00625 0.12083 0.00833 0.12176 0.01007 0.12199 C 0.01024 0.12384 0.01319 0.12546 0.01232 0.12685 C 0.01007 0.1287 0.00104 0.13032 -0.00104 0.13148 C -0.00573 0.13356 -0.00955 0.13634 -0.01424 0.1375 C -0.02292 0.13981 -0.03212 0.13935 -0.04097 0.14051 C -0.04792 0.14143 -0.05434 0.14352 -0.06181 0.14352 C -0.15764 0.14491 -0.25347 0.14444 -0.34948 0.14491 C -0.3566 0.1456 -0.3632 0.14491 -0.37031 0.14606 C -0.37327 0.14722 -0.36476 0.14722 -0.36268 0.14815 C -0.34393 0.15278 -0.36268 0.14977 -0.34184 0.15254 C -0.30382 0.16366 -0.3132 0.1618 -0.24531 0.17384 C -0.20139 0.18148 -0.18281 0.18542 -0.13733 0.19028 C -0.12274 0.19213 -0.10816 0.19236 -0.09445 0.19352 C -0.06059 0.19629 -0.02865 0.20046 0.00417 0.2044 L 0.03107 0.20741 C 0.03229 0.20741 0.04479 0.20972 0.03107 0.20972 L -0.19774 0.21458 C -0.17188 0.22477 -0.17535 0.2243 -0.12431 0.23449 C -0.11684 0.23565 -0.1092 0.2368 -0.10139 0.23889 C -0.0941 0.2412 -0.08646 0.24467 -0.07882 0.24676 L -0.07327 0.24768 L -0.10538 0.25116 C -0.1434 0.25278 -0.1809 0.25347 -0.2191 0.25417 C -0.16893 0.26643 -0.19149 0.26389 -0.15018 0.2662 C -0.1349 0.2706 -0.13507 0.26875 -0.15417 0.27083 C -0.14792 0.27106 -0.14202 0.27129 -0.13594 0.27245 C -0.11163 0.275 -0.12986 0.27569 -0.08837 0.27708 C -0.06215 0.27801 -0.03663 0.27708 -0.01007 0.27708 L -0.01007 0.27801 " pathEditMode="relative" rAng="0" ptsTypes="AAAAAAAAAAAAAAAAAAAAA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2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34943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ie Katze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imgonline-com-ua-transparent-backgrnC9KTO1CKcIwq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3106" y="1878257"/>
            <a:ext cx="2687464" cy="36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419475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Hund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467100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 smtClean="0">
                <a:solidFill>
                  <a:srgbClr val="002060"/>
                </a:solidFill>
              </a:rPr>
              <a:t>das Huhn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93106" y="905469"/>
            <a:ext cx="2537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собака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0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18611 L -0.02535 -0.18588 C -0.03108 -0.18588 -0.03733 -0.18496 -0.04323 -0.18449 C -0.06528 -0.18357 -0.08715 -0.18496 -0.10903 -0.18218 C -0.11059 -0.18195 -0.10677 -0.17824 -0.10521 -0.17755 C -0.10087 -0.17616 -0.09566 -0.17616 -0.09132 -0.17546 C -0.08958 -0.17477 -0.08854 -0.17431 -0.08715 -0.17315 C -0.08559 -0.17199 -0.0849 -0.16991 -0.08299 -0.16852 C -0.08038 -0.1669 -0.07726 -0.1669 -0.07431 -0.16621 L -0.05868 -0.15718 C -0.05625 -0.15533 -0.05382 -0.15347 -0.05104 -0.15278 C -0.04896 -0.15185 -0.0467 -0.15116 -0.04479 -0.15023 C -0.04323 -0.14954 -0.04202 -0.14884 -0.04097 -0.14792 C -0.03906 -0.14676 -0.03733 -0.14607 -0.03542 -0.1456 C -0.03333 -0.14491 -0.03108 -0.14445 -0.02899 -0.14352 C -0.02656 -0.14213 -0.02396 -0.13982 -0.02136 -0.13843 L -0.01632 -0.13658 C -0.03038 -0.12083 -0.0191 -0.13102 -0.04861 -0.12755 C -0.06111 -0.12546 -0.05469 -0.12408 -0.0691 -0.12014 C -0.07431 -0.11921 -0.07917 -0.11921 -0.08472 -0.11852 C -0.09965 -0.11528 -0.08438 -0.1169 -0.10104 -0.11134 C -0.10521 -0.10996 -0.10903 -0.10972 -0.11302 -0.10926 L -0.12083 -0.10417 C -0.12188 -0.10347 -0.12327 -0.10232 -0.12431 -0.10208 C -0.13663 -0.09908 -0.13143 -0.10116 -0.13958 -0.09746 C -0.11615 -0.08658 -0.14132 -0.09746 -0.07813 -0.09306 C -0.07518 -0.09283 -0.0724 -0.09144 -0.0691 -0.09028 C -0.06719 -0.08889 -0.06563 -0.08681 -0.06389 -0.08588 C -0.06181 -0.08472 -0.05955 -0.08449 -0.05729 -0.08357 C -0.03733 -0.07523 -0.05538 -0.08195 -0.04097 -0.07685 C -0.03941 -0.07523 -0.03854 -0.07315 -0.03681 -0.07199 C -0.03524 -0.07083 -0.03333 -0.0706 -0.0316 -0.07014 C -0.03038 -0.06945 -0.02899 -0.06783 -0.02813 -0.06736 C -0.02622 -0.0669 -0.02431 -0.06621 -0.02274 -0.06551 C -0.02136 -0.06435 -0.02014 -0.06343 -0.0191 -0.06296 C -0.01111 -0.05949 -0.01441 -0.0625 -0.00851 -0.05833 C -0.0066 -0.05695 -0.00434 -0.05509 -0.00208 -0.05394 C 0.00052 -0.05232 0.00555 -0.04908 0.00555 -0.04884 C 0.00382 -0.04769 0.00226 -0.0463 0.00052 -0.04468 C -0.00087 -0.04352 -0.00191 -0.04051 -0.0033 -0.04005 C -0.00712 -0.03773 -0.01111 -0.0382 -0.01493 -0.0375 C -0.06181 -0.00996 -0.01875 -0.03357 -0.14618 -0.03079 L -0.21441 -0.02824 L -0.23524 -0.02639 C -0.27899 -0.02269 -0.26198 -0.0294 -0.28038 -0.02176 C -0.27274 -0.01736 -0.27813 -0.01991 -0.26476 -0.01736 C -0.2408 -0.01158 -0.26476 -0.01505 -0.21858 -0.01204 C -0.21719 -0.01134 -0.2158 -0.01088 -0.21441 -0.01019 C -0.18906 0.00324 -0.15469 -0.00579 -0.13333 -0.00533 C -0.08056 0.00463 -0.14063 -0.00579 -0.07535 0.00116 C -0.03542 0.00555 -0.08629 0.00116 -0.06389 0.00579 C -0.05799 0.00717 -0.05191 0.00764 -0.04618 0.0081 C -0.0309 0.01921 -0.04479 0.01065 -0.01372 0.01528 C -0.01198 0.01551 -0.01007 0.0169 -0.00851 0.01713 C -0.00538 0.01875 -0.00243 0.01898 0.00052 0.01991 C 0.00173 0.02153 0.00278 0.02315 0.00434 0.0243 C 0.00555 0.02523 0.00885 0.0243 0.00885 0.02685 C 0.00885 0.02917 0.00555 0.03125 0.00434 0.03125 C -0.01111 0.03333 -0.02656 0.03287 -0.04202 0.03333 L -0.21337 0.03588 C -0.2158 0.03657 -0.21858 0.03704 -0.22101 0.03819 C -0.2224 0.03866 -0.22344 0.04028 -0.22483 0.04028 C -0.23577 0.0419 -0.24618 0.0419 -0.25712 0.04282 C -0.25868 0.04329 -0.26059 0.04467 -0.26233 0.04514 C -0.30226 0.05 -0.28559 0.04051 -0.30087 0.05 C -0.29983 0.05092 -0.29844 0.05324 -0.29705 0.05417 C -0.29583 0.05532 -0.29462 0.05532 -0.29323 0.05648 C -0.29011 0.0581 -0.28715 0.05972 -0.2842 0.06111 C -0.26337 0.06921 -0.2658 0.06782 -0.24566 0.07014 C -0.24375 0.07129 -0.24236 0.07199 -0.24045 0.07222 C -0.21945 0.0787 -0.20521 0.07338 -0.17986 0.07222 C -0.17674 0.07129 -0.17379 0.06921 -0.17083 0.06829 C -0.15868 0.06319 -0.1349 0.06366 -0.12847 0.06319 L -0.04479 0.06574 C -0.04288 0.06574 -0.04132 0.06713 -0.03941 0.06829 C -0.01858 0.07963 -0.04375 0.0662 -0.02535 0.07731 C -0.02344 0.07801 -0.02188 0.0787 -0.02014 0.07963 C -0.0191 0.08079 -0.01771 0.08241 -0.01632 0.08426 C -0.01493 0.08518 -0.01233 0.08426 -0.0125 0.08634 C -0.01337 0.08958 -0.01563 0.09051 -0.01754 0.09097 C -0.05347 0.09329 -0.08958 0.09259 -0.1257 0.09329 L -0.26858 0.09768 C -0.27465 0.09861 -0.28056 0.09907 -0.28663 0.1 C -0.28958 0.10023 -0.29271 0.09861 -0.29462 0.10254 C -0.29809 0.11157 -0.29271 0.11805 -0.28958 0.12129 C -0.28802 0.12199 -0.28663 0.12199 -0.28559 0.12315 C -0.28281 0.125 -0.28038 0.12801 -0.27795 0.13032 C -0.27622 0.13079 -0.27413 0.13171 -0.27274 0.13241 C -0.26632 0.13426 -0.26129 0.13518 -0.25469 0.13704 C -0.24948 0.13958 -0.24809 0.14143 -0.24149 0.14143 L -0.08299 0.14329 C -0.07518 0.14537 -0.06667 0.14653 -0.05868 0.14838 C -0.05729 0.14861 -0.05625 0.15023 -0.05486 0.15046 C -0.05139 0.15185 -0.04809 0.15208 -0.04479 0.15301 C -0.04202 0.15463 -0.03958 0.15671 -0.03681 0.15741 C -0.0316 0.15926 -0.02622 0.15648 -0.02136 0.15995 C -0.01962 0.16088 -0.02483 0.16366 -0.02656 0.16435 C -0.02899 0.16551 -0.0316 0.16574 -0.03438 0.1669 C -0.04531 0.16967 -0.04427 0.16898 -0.05729 0.17153 C -0.06285 0.17616 -0.06389 0.17824 -0.07049 0.17824 L -0.22101 0.17616 C -0.22327 0.17523 -0.23368 0.17153 -0.23524 0.17153 C -0.26146 0.17153 -0.28768 0.17268 -0.31389 0.17338 C -0.31285 0.17523 -0.31198 0.17708 -0.31146 0.17824 C -0.3066 0.18356 -0.30226 0.18495 -0.29705 0.18727 C -0.28611 0.20069 -0.3 0.18495 -0.28958 0.19444 C -0.28715 0.19606 -0.28559 0.19977 -0.28281 0.20162 C -0.27917 0.20324 -0.27518 0.20301 -0.27136 0.20347 C -0.26962 0.2044 -0.26754 0.2044 -0.26615 0.20579 C -0.26476 0.20648 -0.26476 0.21065 -0.26372 0.21065 C -0.24045 0.21273 -0.21719 0.2125 -0.19393 0.21273 L -0.05347 0.21504 C -0.04861 0.21551 -0.04323 0.21528 -0.0382 0.21713 C -0.02952 0.22037 -0.03299 0.22477 -0.03941 0.22893 C -0.04757 0.23333 -0.06302 0.23542 -0.07049 0.23542 L -0.31441 0.23796 C -0.31441 0.24028 -0.31441 0.24282 -0.31389 0.24467 C -0.31285 0.24699 -0.31146 0.24815 -0.3099 0.2493 C -0.30226 0.25625 -0.30382 0.25278 -0.29462 0.25625 C -0.29097 0.25764 -0.28768 0.25949 -0.2842 0.26065 C -0.28247 0.2618 -0.28056 0.26296 -0.27899 0.26366 L -0.26476 0.26551 C -0.26337 0.26597 -0.26146 0.26736 -0.25955 0.26782 C -0.25052 0.26967 -0.23299 0.27245 -0.23299 0.27292 C -0.22083 0.27847 -0.22205 0.2787 -0.20712 0.27917 L -0.04618 0.28171 C -0.04427 0.28217 -0.04254 0.2831 -0.04097 0.28356 C -0.03854 0.28495 -0.03629 0.28495 -0.03438 0.28634 C -0.03281 0.28704 -0.03229 0.28981 -0.03038 0.29074 C -0.02761 0.29236 -0.02431 0.29236 -0.02136 0.29305 C -0.02014 0.29398 -0.01632 0.29375 -0.01754 0.29537 C -0.01962 0.29977 -0.02344 0.30023 -0.02656 0.30231 C -0.02899 0.3044 -0.03854 0.30879 -0.03941 0.30903 L -0.19149 0.30648 C -0.20295 0.30625 -0.21441 0.3044 -0.22622 0.30463 C -0.24896 0.30509 -0.27153 0.30764 -0.29462 0.30903 C -0.29271 0.30972 -0.29132 0.31111 -0.28958 0.3118 C -0.28472 0.31296 -0.28004 0.31366 -0.27518 0.31574 C -0.27327 0.3169 -0.27083 0.32014 -0.26858 0.32083 C -0.26129 0.32268 -0.24566 0.325 -0.24566 0.32546 C -0.24375 0.32592 -0.24236 0.32708 -0.24045 0.32778 C -0.23629 0.3287 -0.23299 0.32893 -0.22899 0.33009 C -0.22604 0.33032 -0.22292 0.33102 -0.21962 0.33194 C -0.21719 0.33264 -0.21441 0.33356 -0.21181 0.33449 C -0.20469 0.33657 -0.19774 0.33819 -0.18993 0.33866 C -0.11372 0.34815 -0.13559 0.34583 -0.05104 0.34768 C -0.05 0.34884 -0.04861 0.35 -0.04722 0.35046 C -0.04323 0.35139 -0.03941 0.35 -0.03542 0.35278 C -0.03472 0.35417 -0.03715 0.35625 -0.0382 0.35741 C -0.04011 0.35926 -0.04254 0.36111 -0.04479 0.3618 C -0.05018 0.36366 -0.05608 0.36366 -0.06111 0.36412 C -0.06389 0.36551 -0.06667 0.36829 -0.0691 0.36875 C -0.08004 0.37222 -0.07518 0.37153 -0.08472 0.37153 L -0.08577 0.37153 " pathEditMode="relative" rAng="0" ptsTypes="AAAAAAAAAAAAAAAAAAAAAAAAAAAAAAAAAAAAAAAAAAAAAAAAAAAAAA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2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7700" y="2061028"/>
            <a:ext cx="3666839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as Huhn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662" y="3293380"/>
            <a:ext cx="3736877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Hahn</a:t>
            </a:r>
            <a:endParaRPr lang="ru-RU" sz="495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037" y="4499428"/>
            <a:ext cx="3784502" cy="815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950" b="1" dirty="0">
                <a:solidFill>
                  <a:srgbClr val="002060"/>
                </a:solidFill>
              </a:rPr>
              <a:t>d</a:t>
            </a:r>
            <a:r>
              <a:rPr lang="de-DE" sz="4950" b="1" dirty="0" smtClean="0">
                <a:solidFill>
                  <a:srgbClr val="002060"/>
                </a:solidFill>
              </a:rPr>
              <a:t>er Hund</a:t>
            </a:r>
            <a:endParaRPr lang="ru-RU" sz="495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40" y="6019801"/>
            <a:ext cx="898954" cy="71856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55810" y="905469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петух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imgonline-com-ua-transparent-backgr0LHw8gblGdLm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4" y="1964153"/>
            <a:ext cx="370253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50" y="2544715"/>
            <a:ext cx="1491854" cy="1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-0.14607 L -0.1342 -0.14607 C -0.12847 -0.1456 -0.12292 -0.14468 -0.11719 -0.14421 C -0.10469 -0.14329 -0.09202 -0.14329 -0.07969 -0.1419 C -0.07674 -0.14167 -0.07396 -0.14005 -0.07101 -0.13982 C -0.06302 -0.13866 -0.05504 -0.1382 -0.04722 -0.1375 C -0.04497 -0.13681 -0.04254 -0.13611 -0.04028 -0.13542 C -0.03872 -0.13472 -0.03507 -0.13542 -0.03507 -0.13333 C -0.03507 -0.13056 -0.03854 -0.13009 -0.04028 -0.12894 C -0.04427 -0.12639 -0.05 -0.1257 -0.05399 -0.12454 C -0.05573 -0.12384 -0.05729 -0.12269 -0.0592 -0.12222 C -0.06702 -0.11991 -0.075 -0.11759 -0.08299 -0.11574 C -0.08629 -0.11505 -0.08993 -0.11435 -0.09323 -0.11366 C -0.09566 -0.11296 -0.09774 -0.11204 -0.1 -0.11134 L -0.12396 -0.10486 C -0.1224 -0.10417 -0.12066 -0.10324 -0.11893 -0.10278 C -0.11458 -0.10139 -0.10399 -0.09908 -0.1 -0.09815 C -0.07604 -0.09352 -0.07743 -0.09514 -0.04028 -0.0919 C -0.04445 -0.09097 -0.04827 -0.09005 -0.05226 -0.08958 C -0.0592 -0.08866 -0.06597 -0.08866 -0.07292 -0.08727 C -0.07847 -0.08634 -0.08403 -0.08357 -0.08993 -0.0831 C -0.11198 -0.08125 -0.1342 -0.08171 -0.15643 -0.08102 C -0.15139 -0.08009 -0.14618 -0.08009 -0.14097 -0.07871 C -0.13577 -0.07708 -0.13108 -0.07269 -0.1257 -0.07222 C -0.1 -0.06898 -0.11424 -0.0706 -0.08299 -0.06783 C -0.07969 -0.06644 -0.07622 -0.06482 -0.07292 -0.06343 C -0.07049 -0.0625 -0.06354 -0.06134 -0.06597 -0.06111 C -0.0882 -0.05972 -0.11042 -0.05996 -0.13247 -0.05926 C -0.10868 -0.05139 -0.11893 -0.05394 -0.10191 -0.05023 C -0.08143 -0.03912 -0.09531 -0.04491 -0.06424 -0.04167 C -0.0507 -0.04028 -0.03646 -0.03773 -0.02327 -0.03519 C -0.02083 -0.03472 -0.01875 -0.03357 -0.01649 -0.03287 C -0.00139 -0.02894 -0.01111 -0.03287 -0.00087 -0.02847 C -0.00399 -0.02732 -0.01007 -0.02431 -0.01302 -0.02408 C -0.02379 -0.02292 -0.03455 -0.02292 -0.04549 -0.02199 C -0.05504 -0.01991 -0.06458 -0.01713 -0.07448 -0.01551 C -0.08195 -0.01412 -0.08924 -0.01435 -0.0967 -0.0132 C -0.11754 -0.01042 -0.11823 -0.00972 -0.13594 -0.00463 C -0.11997 -0.00371 -0.10399 -0.00556 -0.0882 -0.00232 C -0.08611 -0.00185 -0.08993 0.00254 -0.09149 0.00417 C -0.0934 0.00579 -0.09618 0.00555 -0.09844 0.00625 C -0.11198 0.01157 -0.10729 0.01204 -0.12396 0.01296 C -0.14566 0.01412 -0.16736 0.01435 -0.18889 0.01504 L -0.1684 0.01713 C -0.15747 0.01852 -0.14688 0.02083 -0.13594 0.02176 C -0.11771 0.02315 -0.09948 0.02315 -0.08143 0.02384 C -0.08577 0.02454 -0.09045 0.02523 -0.09497 0.02616 C -0.11372 0.02986 -0.11146 0.03079 -0.12899 0.03264 C -0.15677 0.03518 -0.18733 0.03588 -0.21441 0.03704 C -0.18316 0.04259 -0.22795 0.03472 -0.18212 0.0412 C -0.17847 0.04167 -0.17535 0.04282 -0.1717 0.04352 C -0.16684 0.04421 -0.16163 0.04491 -0.15643 0.0456 L -0.14271 0.04792 C -0.13715 0.05 -0.1316 0.05278 -0.1257 0.0544 C -0.12066 0.05579 -0.11563 0.05602 -0.11042 0.05648 C -0.09149 0.05833 -0.07292 0.05949 -0.05399 0.06088 C -0.05 0.0618 -0.04601 0.06227 -0.04202 0.06319 C -0.04028 0.06342 -0.03507 0.06528 -0.03698 0.06528 L -0.32552 0.06736 C -0.32379 0.06805 -0.32222 0.06898 -0.32031 0.06967 C -0.31806 0.07037 -0.31597 0.07176 -0.31354 0.07176 L -0.03872 0.07407 C -0.05035 0.07616 -0.06389 0.0787 -0.07622 0.08055 C -0.08195 0.08125 -0.08768 0.08217 -0.09323 0.08264 C -0.1 0.08356 -0.10695 0.08379 -0.11372 0.08495 C -0.12066 0.08611 -0.12726 0.08819 -0.1342 0.08912 C -0.14792 0.0912 -0.16163 0.09213 -0.17518 0.09352 L -0.19583 0.09583 C -0.20313 0.09884 -0.21042 0.10278 -0.21788 0.1044 C -0.2257 0.10648 -0.23386 0.10579 -0.24184 0.10671 C -0.24757 0.10741 -0.2533 0.1081 -0.25903 0.10903 C -0.2941 0.12176 -0.24531 0.10532 -0.32899 0.11528 C -0.33646 0.1162 -0.31406 0.11667 -0.3066 0.11759 C -0.30174 0.11829 -0.29653 0.11967 -0.29132 0.11991 L -0.0882 0.12616 C -0.08247 0.12708 -0.07674 0.12731 -0.07101 0.12847 C -0.06927 0.12893 -0.06458 0.12893 -0.06597 0.13079 C -0.06858 0.13403 -0.07274 0.13518 -0.07622 0.13518 L -0.36146 0.13727 C -0.28559 0.15671 -0.37101 0.13588 -0.32031 0.14606 C -0.31476 0.14722 -0.3092 0.14954 -0.3033 0.15023 C -0.29601 0.15139 -0.28854 0.15231 -0.28108 0.15254 L -0.05226 0.15463 C -0.05677 0.15532 -0.06146 0.15532 -0.06597 0.15694 C -0.07014 0.15833 -0.07361 0.16227 -0.07778 0.16342 C -0.08976 0.1662 -0.10191 0.16597 -0.11372 0.16782 C -0.1224 0.16898 -0.1309 0.17129 -0.13941 0.17222 C -0.14896 0.17338 -0.15886 0.17338 -0.1684 0.1743 C -0.2382 0.18194 -0.15434 0.17639 -0.24184 0.18079 C -0.2533 0.1831 -0.26458 0.18588 -0.27604 0.18727 C -0.29844 0.19074 -0.36163 0.19143 -0.36979 0.19167 C -0.35399 0.19861 -0.36024 0.19676 -0.3375 0.20046 C -0.33177 0.20139 -0.32604 0.20254 -0.32031 0.20254 L -0.06424 0.20717 C -0.06649 0.20787 -0.06875 0.20903 -0.07101 0.20926 C -0.09202 0.21134 -0.1342 0.21342 -0.1342 0.21366 C -0.13889 0.21504 -0.14323 0.2169 -0.14792 0.21805 C -0.15035 0.21852 -0.17518 0.22222 -0.17691 0.22245 C -0.25208 0.22893 -0.24601 0.22824 -0.3066 0.23102 C -0.30452 0.23171 -0.30226 0.23241 -0.29983 0.23333 C -0.29705 0.23449 -0.29445 0.23704 -0.29132 0.2375 C -0.27604 0.24004 -0.26059 0.24051 -0.24531 0.2419 L -0.22483 0.24421 C -0.21736 0.24629 -0.21007 0.2493 -0.20261 0.25069 C -0.18837 0.25301 -0.1717 0.24491 -0.1599 0.25509 C -0.15087 0.26273 -0.18143 0.25903 -0.19219 0.25949 C -0.24583 0.26111 -0.29931 0.26065 -0.35295 0.26157 C -0.33768 0.26944 -0.35122 0.26319 -0.33594 0.26805 C -0.31441 0.275 -0.32344 0.27569 -0.28958 0.28125 C -0.2783 0.2831 -0.26702 0.2831 -0.25538 0.28356 L -0.0967 0.28542 L -0.3375 0.28773 C -0.34219 0.28773 -0.3283 0.2912 -0.32379 0.29213 C -0.31823 0.29329 -0.31233 0.29352 -0.3066 0.29444 C -0.30226 0.29491 -0.29757 0.29629 -0.29323 0.29653 C -0.2658 0.29768 -0.23854 0.29792 -0.21111 0.29861 C -0.20486 0.3 -0.19861 0.30162 -0.19219 0.30301 C -0.18785 0.30393 -0.18316 0.3044 -0.17865 0.30532 C -0.1757 0.30579 -0.17309 0.30671 -0.17014 0.30741 C -0.16667 0.30833 -0.1632 0.30856 -0.1599 0.30972 C -0.15886 0.30995 -0.16215 0.30972 -0.1632 0.30972 L -0.1632 0.30995 " pathEditMode="relative" rAng="0" ptsTypes="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2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3773_29541-lq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402</TotalTime>
  <Words>202</Words>
  <Application>Microsoft Office PowerPoint</Application>
  <PresentationFormat>Экран (4:3)</PresentationFormat>
  <Paragraphs>64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Тема1</vt:lpstr>
      <vt:lpstr>Тема2</vt:lpstr>
      <vt:lpstr>Тема3</vt:lpstr>
      <vt:lpstr>1_Тема1</vt:lpstr>
      <vt:lpstr>1_Тема2</vt:lpstr>
      <vt:lpstr>1_Тема3</vt:lpstr>
      <vt:lpstr>2_Тема1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Admin</cp:lastModifiedBy>
  <cp:revision>45</cp:revision>
  <dcterms:created xsi:type="dcterms:W3CDTF">2014-06-29T20:57:07Z</dcterms:created>
  <dcterms:modified xsi:type="dcterms:W3CDTF">2017-04-16T05:49:08Z</dcterms:modified>
</cp:coreProperties>
</file>